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ink/ink1.xml" ContentType="application/inkml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2" r:id="rId2"/>
    <p:sldId id="258" r:id="rId3"/>
    <p:sldId id="294" r:id="rId4"/>
    <p:sldId id="314" r:id="rId5"/>
    <p:sldId id="316" r:id="rId6"/>
    <p:sldId id="307" r:id="rId7"/>
    <p:sldId id="318" r:id="rId8"/>
    <p:sldId id="317" r:id="rId9"/>
    <p:sldId id="319" r:id="rId10"/>
    <p:sldId id="306" r:id="rId11"/>
    <p:sldId id="305" r:id="rId12"/>
    <p:sldId id="262" r:id="rId13"/>
    <p:sldId id="303" r:id="rId14"/>
    <p:sldId id="263" r:id="rId15"/>
    <p:sldId id="315" r:id="rId16"/>
    <p:sldId id="320" r:id="rId17"/>
    <p:sldId id="265" r:id="rId18"/>
    <p:sldId id="308" r:id="rId19"/>
    <p:sldId id="30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91" autoAdjust="0"/>
    <p:restoredTop sz="94624" autoAdjust="0"/>
  </p:normalViewPr>
  <p:slideViewPr>
    <p:cSldViewPr>
      <p:cViewPr varScale="1">
        <p:scale>
          <a:sx n="96" d="100"/>
          <a:sy n="96" d="100"/>
        </p:scale>
        <p:origin x="-33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0.17647" units="1/cm"/>
          <inkml:channelProperty channel="Y" name="resolution" value="40.42105" units="1/cm"/>
          <inkml:channelProperty channel="T" name="resolution" value="1" units="1/dev"/>
        </inkml:channelProperties>
      </inkml:inkSource>
      <inkml:timestamp xml:id="ts0" timeString="2020-10-28T00:00:57.657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95B2992B-DCC3-4782-8E15-CA7BB42EEA88}" emma:medium="tactile" emma:mode="ink">
          <msink:context xmlns:msink="http://schemas.microsoft.com/ink/2010/main" type="writingRegion" rotatedBoundingBox="16482,3944 16497,3944 16497,3959 16482,3959"/>
        </emma:interpretation>
      </emma:emma>
    </inkml:annotationXML>
    <inkml:traceGroup>
      <inkml:annotationXML>
        <emma:emma xmlns:emma="http://www.w3.org/2003/04/emma" version="1.0">
          <emma:interpretation id="{7C29CBC1-2E38-4C84-B3C2-570A02A7E3B8}" emma:medium="tactile" emma:mode="ink">
            <msink:context xmlns:msink="http://schemas.microsoft.com/ink/2010/main" type="paragraph" rotatedBoundingBox="16482,3944 16497,3944 16497,3959 16482,395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EB62D12-9AF9-4F7F-B411-DAC5A92AE803}" emma:medium="tactile" emma:mode="ink">
              <msink:context xmlns:msink="http://schemas.microsoft.com/ink/2010/main" type="line" rotatedBoundingBox="16482,3944 16497,3944 16497,3959 16482,3959"/>
            </emma:interpretation>
          </emma:emma>
        </inkml:annotationXML>
        <inkml:traceGroup>
          <inkml:annotationXML>
            <emma:emma xmlns:emma="http://www.w3.org/2003/04/emma" version="1.0">
              <emma:interpretation id="{E36FC4DB-56DA-42E7-BCA9-3FF4F180CD43}" emma:medium="tactile" emma:mode="ink">
                <msink:context xmlns:msink="http://schemas.microsoft.com/ink/2010/main" type="inkWord" rotatedBoundingBox="16482,3944 16497,3944 16497,3959 16482,3959"/>
              </emma:interpretation>
              <emma:one-of disjunction-type="recognition" id="oneOf0">
                <emma:interpretation id="interp0" emma:lang="" emma:confidence="0">
                  <emma:literal>.</emma:literal>
                </emma:interpretation>
                <emma:interpretation id="interp1" emma:lang="" emma:confidence="0">
                  <emma:literal>:</emma:literal>
                </emma:interpretation>
                <emma:interpretation id="interp2" emma:lang="" emma:confidence="0">
                  <emma:literal>'</emma:literal>
                </emma:interpretation>
                <emma:interpretation id="interp3" emma:lang="" emma:confidence="0">
                  <emma:literal>,</emma:literal>
                </emma:interpretation>
                <emma:interpretation id="interp4" emma:lang="" emma:confidence="0">
                  <emma:literal>1</emma:literal>
                </emma:interpretation>
              </emma:one-of>
            </emma:emma>
          </inkml:annotationXML>
          <inkml:trace contextRef="#ctx0" brushRef="#br0">0 0 0</inkml:trace>
        </inkml:traceGroup>
      </inkml:traceGroup>
    </inkml:traceGroup>
  </inkml:traceGroup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144CF-867B-4955-ABDB-60BC096C02D4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125C-E64D-4559-AE09-B67286FB21A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144CF-867B-4955-ABDB-60BC096C02D4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125C-E64D-4559-AE09-B67286FB2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144CF-867B-4955-ABDB-60BC096C02D4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125C-E64D-4559-AE09-B67286FB2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144CF-867B-4955-ABDB-60BC096C02D4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125C-E64D-4559-AE09-B67286FB2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144CF-867B-4955-ABDB-60BC096C02D4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86F2125C-E64D-4559-AE09-B67286FB2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144CF-867B-4955-ABDB-60BC096C02D4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125C-E64D-4559-AE09-B67286FB2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144CF-867B-4955-ABDB-60BC096C02D4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125C-E64D-4559-AE09-B67286FB2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144CF-867B-4955-ABDB-60BC096C02D4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125C-E64D-4559-AE09-B67286FB2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144CF-867B-4955-ABDB-60BC096C02D4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125C-E64D-4559-AE09-B67286FB2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144CF-867B-4955-ABDB-60BC096C02D4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125C-E64D-4559-AE09-B67286FB2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144CF-867B-4955-ABDB-60BC096C02D4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125C-E64D-4559-AE09-B67286FB2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94144CF-867B-4955-ABDB-60BC096C02D4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86F2125C-E64D-4559-AE09-B67286FB2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78207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 flipH="1">
            <a:off x="5148064" y="1412776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mtClean="0"/>
              <a:t>МММуММзМей</a:t>
            </a:r>
            <a:r>
              <a:rPr lang="ru-RU" dirty="0" smtClean="0"/>
              <a:t> </a:t>
            </a:r>
            <a:endParaRPr lang="ru-RU" dirty="0"/>
          </a:p>
        </p:txBody>
      </p:sp>
      <mc:AlternateContent xmlns:mc="http://schemas.openxmlformats.org/markup-compatibility/2006">
        <mc:Choice xmlns="" xmlns:p14="http://schemas.microsoft.com/office/powerpoint/2010/main" Requires="p14">
          <p:contentPart p14:bwMode="auto" r:id="rId3">
            <p14:nvContentPartPr>
              <p14:cNvPr id="5" name="Рукописный ввод 4"/>
              <p14:cNvContentPartPr/>
              <p14:nvPr/>
            </p14:nvContentPartPr>
            <p14:xfrm>
              <a:off x="5933765" y="1420062"/>
              <a:ext cx="360" cy="360"/>
            </p14:xfrm>
          </p:contentPart>
        </mc:Choice>
        <mc:Fallback>
          <p:pic>
            <p:nvPicPr>
              <p:cNvPr id="5" name="Рукописный ввод 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921885" y="1408182"/>
                <a:ext cx="24120" cy="2412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Box 6"/>
          <p:cNvSpPr txBox="1"/>
          <p:nvPr/>
        </p:nvSpPr>
        <p:spPr>
          <a:xfrm>
            <a:off x="6444208" y="1988839"/>
            <a:ext cx="1756569" cy="114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933765" y="1420062"/>
            <a:ext cx="1806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МММммм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563888" y="404665"/>
            <a:ext cx="62692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                  Музей </a:t>
            </a:r>
          </a:p>
          <a:p>
            <a:r>
              <a:rPr lang="ru-RU" sz="4000" b="1" dirty="0" smtClean="0">
                <a:solidFill>
                  <a:srgbClr val="FF0000"/>
                </a:solidFill>
              </a:rPr>
              <a:t>             «Магистраль»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99992" y="5805264"/>
            <a:ext cx="4644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ГБОУ СОШ №7 г. </a:t>
            </a:r>
            <a:r>
              <a:rPr lang="ru-RU" sz="2800" dirty="0" err="1" smtClean="0">
                <a:solidFill>
                  <a:srgbClr val="FF0000"/>
                </a:solidFill>
              </a:rPr>
              <a:t>Кинеля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857620" y="4572008"/>
            <a:ext cx="49292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       Экспозиция «Кинель в годы войны»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1700808"/>
            <a:ext cx="849694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>
              <a:solidFill>
                <a:srgbClr val="FF0000"/>
              </a:solidFill>
            </a:endParaRPr>
          </a:p>
          <a:p>
            <a:endParaRPr lang="ru-RU" dirty="0">
              <a:solidFill>
                <a:srgbClr val="FF0000"/>
              </a:solidFill>
            </a:endParaRPr>
          </a:p>
          <a:p>
            <a:endParaRPr lang="ru-RU" dirty="0" smtClean="0">
              <a:solidFill>
                <a:srgbClr val="FF0000"/>
              </a:solidFill>
            </a:endParaRPr>
          </a:p>
          <a:p>
            <a:endParaRPr lang="ru-RU" dirty="0">
              <a:solidFill>
                <a:srgbClr val="FF0000"/>
              </a:solidFill>
            </a:endParaRPr>
          </a:p>
          <a:p>
            <a:endParaRPr lang="ru-RU" dirty="0" smtClean="0">
              <a:solidFill>
                <a:srgbClr val="FF0000"/>
              </a:solidFill>
            </a:endParaRPr>
          </a:p>
          <a:p>
            <a:endParaRPr lang="ru-RU" dirty="0">
              <a:solidFill>
                <a:srgbClr val="FF0000"/>
              </a:solidFill>
            </a:endParaRPr>
          </a:p>
          <a:p>
            <a:endParaRPr lang="ru-RU" dirty="0" smtClean="0">
              <a:solidFill>
                <a:srgbClr val="FF0000"/>
              </a:solidFill>
            </a:endParaRPr>
          </a:p>
          <a:p>
            <a:endParaRPr lang="ru-RU" dirty="0">
              <a:solidFill>
                <a:srgbClr val="FF0000"/>
              </a:solidFill>
            </a:endParaRPr>
          </a:p>
          <a:p>
            <a:endParaRPr lang="ru-RU" dirty="0" smtClean="0">
              <a:solidFill>
                <a:srgbClr val="FF0000"/>
              </a:solidFill>
            </a:endParaRPr>
          </a:p>
          <a:p>
            <a:endParaRPr lang="ru-RU" dirty="0">
              <a:solidFill>
                <a:srgbClr val="FF0000"/>
              </a:solidFill>
            </a:endParaRPr>
          </a:p>
          <a:p>
            <a:endParaRPr lang="ru-RU" dirty="0" smtClean="0">
              <a:solidFill>
                <a:srgbClr val="FF0000"/>
              </a:solidFill>
            </a:endParaRPr>
          </a:p>
          <a:p>
            <a:endParaRPr lang="ru-RU" dirty="0">
              <a:solidFill>
                <a:srgbClr val="FF0000"/>
              </a:solidFill>
            </a:endParaRPr>
          </a:p>
          <a:p>
            <a:r>
              <a:rPr lang="ru-RU" sz="3200" b="1" dirty="0" smtClean="0">
                <a:solidFill>
                  <a:srgbClr val="FF0000"/>
                </a:solidFill>
              </a:rPr>
              <a:t>   Макет паровоза-фронтовика </a:t>
            </a:r>
          </a:p>
          <a:p>
            <a:r>
              <a:rPr lang="ru-RU" sz="3200" b="1" dirty="0" smtClean="0">
                <a:solidFill>
                  <a:srgbClr val="FF0000"/>
                </a:solidFill>
              </a:rPr>
              <a:t>                            и пишущей машинки </a:t>
            </a:r>
          </a:p>
          <a:p>
            <a:r>
              <a:rPr lang="ru-RU" sz="3200" b="1" dirty="0">
                <a:solidFill>
                  <a:srgbClr val="FF0000"/>
                </a:solidFill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</a:rPr>
              <a:t>                      локомотивного депо ст. </a:t>
            </a:r>
            <a:r>
              <a:rPr lang="ru-RU" sz="3200" b="1" dirty="0" err="1" smtClean="0">
                <a:solidFill>
                  <a:srgbClr val="FF0000"/>
                </a:solidFill>
              </a:rPr>
              <a:t>Кинель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512" y="404664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На службе железнодорожникам-фронтовикам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800" dirty="0">
              <a:effectLst/>
            </a:endParaRPr>
          </a:p>
        </p:txBody>
      </p:sp>
      <p:pic>
        <p:nvPicPr>
          <p:cNvPr id="4" name="Содержимое 3" descr="завод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80528" y="-1684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11560" y="476673"/>
            <a:ext cx="80752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В ремонтных цехах локомотивного депо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3923928" y="3933056"/>
            <a:ext cx="4762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Здесь тыл был фронтом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школа\Desktop\Фотоархив\Фото Защитники\Помнит сердце, не забудет никогда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832" t="18605" r="12428" b="10854"/>
          <a:stretch>
            <a:fillRect/>
          </a:stretch>
        </p:blipFill>
        <p:spPr bwMode="auto">
          <a:xfrm>
            <a:off x="323528" y="3573016"/>
            <a:ext cx="5112567" cy="288032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4" name="Picture 4" descr="C:\Users\школа\Desktop\Фотоархив\Фото Защитники родины\P423228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081" r="23139"/>
          <a:stretch/>
        </p:blipFill>
        <p:spPr bwMode="auto">
          <a:xfrm>
            <a:off x="539552" y="332656"/>
            <a:ext cx="2376265" cy="3024336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3" name="Picture 2" descr="E:\Проект презентация\Фото к проекту\Фото детей\пр1.jpg"/>
          <p:cNvPicPr/>
          <p:nvPr/>
        </p:nvPicPr>
        <p:blipFill rotWithShape="1">
          <a:blip r:embed="rId4" cstate="print"/>
          <a:srcRect l="2837" r="13466"/>
          <a:stretch/>
        </p:blipFill>
        <p:spPr bwMode="auto">
          <a:xfrm>
            <a:off x="4283968" y="2492896"/>
            <a:ext cx="4464496" cy="36242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3563888" y="764704"/>
            <a:ext cx="51845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Поколение победителей </a:t>
            </a:r>
          </a:p>
          <a:p>
            <a:r>
              <a:rPr lang="ru-RU" sz="3600" b="1" dirty="0" smtClean="0">
                <a:solidFill>
                  <a:srgbClr val="FF0000"/>
                </a:solidFill>
              </a:rPr>
              <a:t>и  наследников Победы 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76672"/>
            <a:ext cx="3436612" cy="1656184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rgbClr val="FF0000"/>
                </a:solidFill>
                <a:effectLst/>
                <a:latin typeface="+mn-lt"/>
              </a:rPr>
              <a:t>Дети войны</a:t>
            </a:r>
            <a:endParaRPr lang="ru-RU" sz="4000" dirty="0">
              <a:solidFill>
                <a:srgbClr val="FF0000"/>
              </a:solidFill>
              <a:effectLst/>
              <a:latin typeface="+mn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5" y="3356992"/>
            <a:ext cx="4176464" cy="29835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217" t="12356" b="18238"/>
          <a:stretch/>
        </p:blipFill>
        <p:spPr>
          <a:xfrm>
            <a:off x="179512" y="2492896"/>
            <a:ext cx="3868660" cy="3263995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0" y="476672"/>
            <a:ext cx="4608514" cy="2592289"/>
          </a:xfrm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школа\Desktop\Оружи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714480" y="428604"/>
            <a:ext cx="69294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Макеты огнестрельного оружия  </a:t>
            </a:r>
            <a:r>
              <a:rPr lang="ru-RU" dirty="0" smtClean="0"/>
              <a:t>о 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317921379"/>
      </p:ext>
    </p:extLst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На финал Мы этой памяти верны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95708" y="3318835"/>
            <a:ext cx="4536504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79512" y="260648"/>
            <a:ext cx="6768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Оружие Победы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30" y="1124744"/>
            <a:ext cx="3617784" cy="24118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427" y="295494"/>
            <a:ext cx="4545095" cy="25566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86" y="4077072"/>
            <a:ext cx="3549727" cy="237626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17921379"/>
      </p:ext>
    </p:extLst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8280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FF0000"/>
                </a:solidFill>
                <a:effectLst/>
                <a:latin typeface="+mn-lt"/>
              </a:rPr>
              <a:t>Медаль за бой, медаль за труд…</a:t>
            </a:r>
            <a:endParaRPr lang="ru-RU" sz="3600" dirty="0">
              <a:solidFill>
                <a:srgbClr val="FF0000"/>
              </a:solidFill>
              <a:effectLst/>
              <a:latin typeface="+mn-lt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171" y="2636912"/>
            <a:ext cx="5197913" cy="389843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289" t="4727" r="29517"/>
          <a:stretch/>
        </p:blipFill>
        <p:spPr>
          <a:xfrm rot="5400000">
            <a:off x="783155" y="635510"/>
            <a:ext cx="2719401" cy="36258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449" t="4394" r="26501"/>
          <a:stretch/>
        </p:blipFill>
        <p:spPr>
          <a:xfrm rot="5400000">
            <a:off x="5366095" y="468800"/>
            <a:ext cx="2952327" cy="3688151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84885" y="2276872"/>
            <a:ext cx="4990654" cy="37429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11574" y="1651734"/>
            <a:ext cx="6359251" cy="35770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23928" y="260648"/>
            <a:ext cx="51125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Нет в России семьи такой,</a:t>
            </a:r>
          </a:p>
          <a:p>
            <a:r>
              <a:rPr lang="ru-RU" sz="3200" b="1" dirty="0">
                <a:solidFill>
                  <a:srgbClr val="FF0000"/>
                </a:solidFill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</a:rPr>
              <a:t>   где б не памятен был </a:t>
            </a:r>
          </a:p>
          <a:p>
            <a:r>
              <a:rPr lang="ru-RU" sz="3200" b="1" dirty="0" smtClean="0">
                <a:solidFill>
                  <a:srgbClr val="FF0000"/>
                </a:solidFill>
              </a:rPr>
              <a:t>             свой геро</a:t>
            </a:r>
            <a:r>
              <a:rPr lang="ru-RU" sz="2800" b="1" dirty="0" smtClean="0">
                <a:solidFill>
                  <a:srgbClr val="FF0000"/>
                </a:solidFill>
              </a:rPr>
              <a:t>й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649-1440x9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528"/>
          </a:xfrm>
        </p:spPr>
        <p:txBody>
          <a:bodyPr>
            <a:normAutofit fontScale="90000"/>
          </a:bodyPr>
          <a:lstStyle/>
          <a:p>
            <a:endParaRPr lang="ru-RU" sz="800" dirty="0">
              <a:effectLst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TextBox 5"/>
          <p:cNvSpPr txBox="1"/>
          <p:nvPr/>
        </p:nvSpPr>
        <p:spPr>
          <a:xfrm flipH="1">
            <a:off x="755575" y="357166"/>
            <a:ext cx="7776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Экспозиция  </a:t>
            </a:r>
            <a:r>
              <a:rPr lang="ru-RU" sz="3600" b="1" dirty="0" err="1" smtClean="0">
                <a:solidFill>
                  <a:srgbClr val="FF0000"/>
                </a:solidFill>
              </a:rPr>
              <a:t>Кинель</a:t>
            </a:r>
            <a:r>
              <a:rPr lang="ru-RU" sz="3600" b="1" dirty="0" smtClean="0">
                <a:solidFill>
                  <a:srgbClr val="FF0000"/>
                </a:solidFill>
              </a:rPr>
              <a:t> в годы войны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0" y="1772816"/>
            <a:ext cx="2800155" cy="39604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560" y="1772816"/>
            <a:ext cx="2930726" cy="41451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592" y="2131282"/>
            <a:ext cx="2933530" cy="41490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9552" y="548680"/>
            <a:ext cx="84607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   </a:t>
            </a:r>
            <a:r>
              <a:rPr lang="ru-RU" sz="3200" b="1" dirty="0" err="1" smtClean="0">
                <a:solidFill>
                  <a:srgbClr val="FF0000"/>
                </a:solidFill>
              </a:rPr>
              <a:t>Кинельцы</a:t>
            </a:r>
            <a:r>
              <a:rPr lang="ru-RU" sz="3200" b="1" dirty="0" smtClean="0">
                <a:solidFill>
                  <a:srgbClr val="FF0000"/>
                </a:solidFill>
              </a:rPr>
              <a:t>, ушедшие на фронт в первые</a:t>
            </a:r>
          </a:p>
          <a:p>
            <a:r>
              <a:rPr lang="ru-RU" sz="3200" b="1" dirty="0">
                <a:solidFill>
                  <a:srgbClr val="FF0000"/>
                </a:solidFill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</a:rPr>
              <a:t>                         дни войн</a:t>
            </a:r>
            <a:r>
              <a:rPr lang="ru-RU" sz="3200" dirty="0" smtClean="0">
                <a:solidFill>
                  <a:srgbClr val="FF0000"/>
                </a:solidFill>
              </a:rPr>
              <a:t>ы</a:t>
            </a:r>
            <a:endParaRPr lang="ru-RU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10144" y="332656"/>
            <a:ext cx="81222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   </a:t>
            </a:r>
            <a:r>
              <a:rPr lang="ru-RU" sz="3200" b="1" dirty="0" err="1" smtClean="0">
                <a:solidFill>
                  <a:srgbClr val="FF0000"/>
                </a:solidFill>
              </a:rPr>
              <a:t>Кинельцы</a:t>
            </a:r>
            <a:r>
              <a:rPr lang="ru-RU" sz="3200" b="1" dirty="0" smtClean="0">
                <a:solidFill>
                  <a:srgbClr val="FF0000"/>
                </a:solidFill>
              </a:rPr>
              <a:t>, ушедшие на фронт в июне  </a:t>
            </a:r>
          </a:p>
          <a:p>
            <a:r>
              <a:rPr lang="ru-RU" sz="3200" b="1" dirty="0">
                <a:solidFill>
                  <a:srgbClr val="FF0000"/>
                </a:solidFill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</a:rPr>
              <a:t>                      сорок первого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56" y="3690420"/>
            <a:ext cx="2132888" cy="293188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748" y="1643555"/>
            <a:ext cx="2278880" cy="32637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305" y="964664"/>
            <a:ext cx="3081013" cy="23107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437" y="3115905"/>
            <a:ext cx="2365248" cy="34930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36" y="975108"/>
            <a:ext cx="1624913" cy="25190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18147899"/>
      </p:ext>
    </p:extLst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1520" y="260648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Фронтовые дороги…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1027" name="Picture 3" descr="C:\Users\школа\Desktop\Жители Кинеля, участники войны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4338"/>
            <a:ext cx="9144000" cy="728667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000232" y="6072206"/>
            <a:ext cx="6858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Военные километры наших земляков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2844" y="260648"/>
            <a:ext cx="88583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                 Фронтовые письма, </a:t>
            </a:r>
          </a:p>
          <a:p>
            <a:r>
              <a:rPr lang="ru-RU" sz="2800" b="1" dirty="0" smtClean="0">
                <a:solidFill>
                  <a:srgbClr val="FF0000"/>
                </a:solidFill>
              </a:rPr>
              <a:t>     переданные в музей родственниками Победителей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Users\школа\Desktop\Письма фронтовико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357298"/>
            <a:ext cx="9001156" cy="5500702"/>
          </a:xfrm>
          <a:prstGeom prst="rect">
            <a:avLst/>
          </a:prstGeom>
          <a:noFill/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школа\Desktop\Празднование в городе Кинеле 65-ой годовщины Великой победы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131" y="0"/>
            <a:ext cx="9151131" cy="711424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28596" y="1285860"/>
            <a:ext cx="7286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Фотографии из семейных альбомов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520" y="260648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Фронтовые дороги…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школа\Desktop\DSC051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5784" y="-214338"/>
            <a:ext cx="9429784" cy="728667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00034" y="1"/>
            <a:ext cx="7072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Экспонат  расскажет о войне…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492</TotalTime>
  <Words>140</Words>
  <Application>Microsoft Office PowerPoint</Application>
  <PresentationFormat>Экран (4:3)</PresentationFormat>
  <Paragraphs>45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Апекс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Дети войны</vt:lpstr>
      <vt:lpstr>Слайд 15</vt:lpstr>
      <vt:lpstr>Слайд 16</vt:lpstr>
      <vt:lpstr>Медаль за бой, медаль за труд…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Директор</dc:creator>
  <cp:lastModifiedBy>школа</cp:lastModifiedBy>
  <cp:revision>65</cp:revision>
  <dcterms:created xsi:type="dcterms:W3CDTF">2015-04-27T11:50:58Z</dcterms:created>
  <dcterms:modified xsi:type="dcterms:W3CDTF">2020-11-12T10:07:27Z</dcterms:modified>
</cp:coreProperties>
</file>