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sldIdLst>
    <p:sldId id="283" r:id="rId3"/>
    <p:sldId id="286" r:id="rId4"/>
    <p:sldId id="272" r:id="rId5"/>
    <p:sldId id="264" r:id="rId6"/>
    <p:sldId id="278" r:id="rId7"/>
    <p:sldId id="265" r:id="rId8"/>
    <p:sldId id="285" r:id="rId9"/>
    <p:sldId id="288" r:id="rId10"/>
    <p:sldId id="260" r:id="rId11"/>
    <p:sldId id="289" r:id="rId12"/>
    <p:sldId id="280" r:id="rId13"/>
    <p:sldId id="282" r:id="rId14"/>
    <p:sldId id="267" r:id="rId15"/>
    <p:sldId id="268" r:id="rId16"/>
    <p:sldId id="270" r:id="rId17"/>
    <p:sldId id="287" r:id="rId18"/>
    <p:sldId id="290" r:id="rId19"/>
    <p:sldId id="291" r:id="rId20"/>
    <p:sldId id="263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660"/>
  </p:normalViewPr>
  <p:slideViewPr>
    <p:cSldViewPr>
      <p:cViewPr varScale="1">
        <p:scale>
          <a:sx n="96" d="100"/>
          <a:sy n="96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2529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629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012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2755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405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54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0393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661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8863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441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4710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0245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130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117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7915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833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81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834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480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470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971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529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6E36-FD25-4E2D-B0AA-010F637433A0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49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yandex.ru/images/search?source=wiz&amp;text=%D0%B2%D0%BD%D0%B5%D0%BA%D0%BB%D0%B0%D1%81%D1%81%D0%BD%D0%BE%D0%B5%20%D0%BC%D0%B5%D1%80%D0%BE%D0%BF%D1%80%D0%B8%D1%8F%D1%82%D0%B8%D0%B5%20%D0%BF%D0%B0%D0%BC%D1%8F%D1%82%D0%BD%D0%B8%D0%BA%D0%B8%20%D0%B2%D0%BE%D0%B9%D0%BD%D1%8B%20%D0%B2%20%D0%BA%D0%B8%D0%BD%D0%B5%D0%BB%D0%B5%20%D1%81%D0%B0%D0%BC%D0%B0%D1%80%D1%81%D0%BA%D0%BE%D0%B9%20%D0%BE%D0%B1%D0%BB%D0%B0%D1%81%D1%82%D0%B8&amp;noreask=1&amp;img_url=https://cdn.turkaramamotoru.com/ru/kinel-3836.jpg&amp;pos=8&amp;rpt=simage&amp;lr=1113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844" y="233264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Подвиг народа в камне и бронзе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25960"/>
            <a:ext cx="8496944" cy="61034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25960"/>
            <a:ext cx="8496944" cy="56303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14547" y="5500702"/>
            <a:ext cx="57864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Историко-краеведческий клуб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Патрия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ГБОУ СОШ №7 г. 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Кинеля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961" y="404664"/>
            <a:ext cx="8003232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Отзыв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Александра Исаевича Солженицына: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«10 сентября 1995г.  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Скорбный памятник наших безмерных народных потерь, неоплаченных для родных – в дни Победы.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Горько потерять столько сыновей – как и горько матери, которая единственного потеряла!</a:t>
            </a:r>
          </a:p>
          <a:p>
            <a:pPr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Обезлюдела русская деревня после этой страшной войны – и надолго, надолго».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58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Славы в п. Усть - Кинельский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5294852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836712"/>
            <a:ext cx="8358245" cy="5735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06640" cy="135636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Железнодорожники - фронту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7320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40768"/>
            <a:ext cx="8064896" cy="5010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82594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Мемориальный комплекс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в память погибших железнодорожников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photos.wikimapia.org/p/00/02/35/58/69_big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b="7399"/>
          <a:stretch/>
        </p:blipFill>
        <p:spPr bwMode="auto">
          <a:xfrm>
            <a:off x="467544" y="1268760"/>
            <a:ext cx="8229600" cy="516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Скорбящая мать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7334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96752"/>
            <a:ext cx="8229599" cy="5375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332656"/>
            <a:ext cx="7992886" cy="135636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Работникам локомотивного депо ст.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static.panoramio.com/photos/large/6402658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00200"/>
            <a:ext cx="7992887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5590"/>
            <a:ext cx="8229600" cy="122718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Никто не забыт и ничто не забыто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39422"/>
            <a:ext cx="8352928" cy="5357929"/>
          </a:xfrm>
        </p:spPr>
      </p:pic>
    </p:spTree>
    <p:extLst>
      <p:ext uri="{BB962C8B-B14F-4D97-AF65-F5344CB8AC3E}">
        <p14:creationId xmlns:p14="http://schemas.microsoft.com/office/powerpoint/2010/main" xmlns="" val="375586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5590"/>
            <a:ext cx="8229600" cy="122718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Воинам 175-ой стрелковой дивизии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021214"/>
            <a:ext cx="4464496" cy="5404738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76056" y="1412776"/>
            <a:ext cx="3549080" cy="5013176"/>
          </a:xfrm>
        </p:spPr>
        <p:txBody>
          <a:bodyPr/>
          <a:lstStyle/>
          <a:p>
            <a:pPr marL="3429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Камень-обелиск</a:t>
            </a:r>
          </a:p>
          <a:p>
            <a:pPr marL="34290" indent="0">
              <a:lnSpc>
                <a:spcPct val="150000"/>
              </a:lnSpc>
              <a:buNone/>
            </a:pPr>
            <a:r>
              <a:rPr lang="ru-RU" dirty="0" smtClean="0"/>
              <a:t>.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камня – 6 тонн, высота – 2,5 метра.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" indent="0">
              <a:lnSpc>
                <a:spcPct val="150000"/>
              </a:lnSpc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Проект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бывшего выпускника школы Юрия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Макушева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3809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5728"/>
            <a:ext cx="8507288" cy="7143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Школа № 11. Памятник  морякам-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кинельцам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1" y="1058355"/>
            <a:ext cx="7404653" cy="5243274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74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71438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Центральный парк. Мемориал воинам – афганцам. 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Кинель-памятник героям.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828680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Победы </a:t>
            </a:r>
            <a:b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Мемориал воинской славы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matyu\Desktop\79_big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075240" cy="4968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069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843" y="548680"/>
            <a:ext cx="8229600" cy="880056"/>
          </a:xfrm>
        </p:spPr>
        <p:txBody>
          <a:bodyPr>
            <a:normAutofit fontScale="90000"/>
          </a:bodyPr>
          <a:lstStyle/>
          <a:p>
            <a:r>
              <a:rPr lang="ru-RU" sz="4000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cap="all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4900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9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амять и признательность</a:t>
            </a: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buNone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Память павших в священной войне с фашизмом всегда будет жить в сердцах благодарных потомков. </a:t>
            </a:r>
          </a:p>
          <a:p>
            <a:pPr algn="just">
              <a:buNone/>
            </a:pPr>
            <a:r>
              <a:rPr lang="ru-RU" sz="3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Послевоенное поколение помнит о том, какою ценой завоёвано счастье, какой ценой завоёвана Победа.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188640"/>
            <a:ext cx="7406640" cy="122413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Смена караула у Вечного огня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15dayvic.ru/wp-content/uploads/2016/02/DSC00693_thumb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1196752"/>
            <a:ext cx="7992888" cy="523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Священный уголок русской земли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1052736"/>
            <a:ext cx="4590252" cy="5472608"/>
          </a:xfrm>
        </p:spPr>
        <p:txBody>
          <a:bodyPr>
            <a:normAutofit fontScale="25000" lnSpcReduction="20000"/>
          </a:bodyPr>
          <a:lstStyle/>
          <a:p>
            <a:pPr marL="34290" indent="0" algn="just">
              <a:lnSpc>
                <a:spcPct val="170000"/>
              </a:lnSpc>
              <a:buNone/>
            </a:pP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Семья Володичкиных жила в Алексеевке в просторной избе на Полевой улице. Глава семейства Павел Васильевич, крестьянский сын и потомственный хлебороб. Мать – крестьянка того же села </a:t>
            </a:r>
            <a:r>
              <a:rPr lang="ru-RU" sz="7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Парсковья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Еремеевна</a:t>
            </a:r>
            <a:r>
              <a:rPr lang="ru-RU" sz="7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1895 году в семье родился первенец – Александр, названный в честь царя-батюшки. Через полтора года появился на свет второй мальчик, потом еще, и еще, и еще... Последний, девятый, сын Николай родился в 1918 году и так же, как первый, был назван в честь последнего русского царя.</a:t>
            </a:r>
            <a:endParaRPr lang="ru-RU" sz="7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8" t="5600" r="14027"/>
          <a:stretch/>
        </p:blipFill>
        <p:spPr>
          <a:xfrm>
            <a:off x="395535" y="1289298"/>
            <a:ext cx="3672409" cy="4999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06" y="160338"/>
            <a:ext cx="8229600" cy="57941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Изба – музей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Володичкиных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7007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00" y="779870"/>
            <a:ext cx="8524180" cy="5800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332656"/>
            <a:ext cx="8229600" cy="115212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Памятник солдатской матери </a:t>
            </a:r>
            <a:b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Прасковье </a:t>
            </a:r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Еремеевне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Володичкиной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http://www.gudok.ru/newspaper/files/upload/200505/20050506_1_1a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68675" y="2309812"/>
            <a:ext cx="238125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playcast.ru/uploads/2015/02/26/123422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0" y="1683526"/>
            <a:ext cx="822960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285728"/>
            <a:ext cx="3328982" cy="600079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Памятник </a:t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семье Володичкиных</a:t>
            </a:r>
            <a: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посёлке Алексеевка городского округа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Кинель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 мая 1995 года.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Это памятник матери, у которой война забрала всех девятерых сыновей.     Трое погибли на фронте, трое пропали без вести, трое после войны скончались от ран.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Admin\Мои документы\Downloads\Памятник_семье_Володичкиных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57222" y="1000108"/>
            <a:ext cx="6357982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196752"/>
            <a:ext cx="4464496" cy="5400599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Стела из розового и серого  гранита (11,5м.) 9 журавлей из бронзы клином уходят в небо.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В воздушной арке – бронзовая скульптура матери Прасковьи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Еремеевны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Володичкиной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Ее взгляд направлен вдаль, куда ушли ее дети. Над ней возвышается клин из девяти журавлей, устремленных в бессмертие.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Ушли защищать Родину Александр, Андрей, Федор, Петр, Иван, Василий, Михаил, Константин, Николай.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Все девятеро отдали жизнь за спасение Отечества, за свой народ.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3" t="5900" r="47638"/>
          <a:stretch/>
        </p:blipFill>
        <p:spPr>
          <a:xfrm>
            <a:off x="107504" y="976221"/>
            <a:ext cx="3816424" cy="5700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35716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Ушедшие в бессмертие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66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-459432"/>
            <a:ext cx="4608512" cy="200709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Поколения помнят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60"/>
          <a:stretch/>
        </p:blipFill>
        <p:spPr>
          <a:xfrm>
            <a:off x="4355976" y="1196753"/>
            <a:ext cx="4456035" cy="4952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44" y="548680"/>
            <a:ext cx="3832808" cy="5832648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1074</TotalTime>
  <Words>395</Words>
  <Application>Microsoft Office PowerPoint</Application>
  <PresentationFormat>Экран (4:3)</PresentationFormat>
  <Paragraphs>39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Базис</vt:lpstr>
      <vt:lpstr>Тема Office</vt:lpstr>
      <vt:lpstr>Подвиг народа в камне и бронзе</vt:lpstr>
      <vt:lpstr>                                Парк Победы          Мемориал воинской славы</vt:lpstr>
      <vt:lpstr>  Смена караула у Вечного огня</vt:lpstr>
      <vt:lpstr>         Священный уголок русской земли</vt:lpstr>
      <vt:lpstr>             Изба – музей  семьи  Володичкиных</vt:lpstr>
      <vt:lpstr>      Памятник солдатской матери    Прасковье Еремеевне Володичкиной </vt:lpstr>
      <vt:lpstr>        Памятник  семье Володичкиных открыт в посёлке Алексеевка городского округа Кинель 7 мая 1995 года.     Это памятник матери, у которой война забрала всех девятерых сыновей.     Трое погибли на фронте, трое пропали без вести, трое после войны скончались от ран.</vt:lpstr>
      <vt:lpstr>Слайд 8</vt:lpstr>
      <vt:lpstr>                                                                     Поколения помнят</vt:lpstr>
      <vt:lpstr>                                     Отзыв        Александра Исаевича Солженицына:</vt:lpstr>
      <vt:lpstr>Обелиск Славы в п. Усть - Кинельский</vt:lpstr>
      <vt:lpstr>      Железнодорожники - фронту</vt:lpstr>
      <vt:lpstr>                  Мемориальный комплекс       в память погибших железнодорожников </vt:lpstr>
      <vt:lpstr>                    Скорбящая мать</vt:lpstr>
      <vt:lpstr> Работникам локомотивного депо ст. Кинель</vt:lpstr>
      <vt:lpstr>            Никто не забыт и ничто не забыто </vt:lpstr>
      <vt:lpstr>            Воинам 175-ой стрелковой дивизии </vt:lpstr>
      <vt:lpstr>    Школа № 11. Памятник  морякам-кинельцам  </vt:lpstr>
      <vt:lpstr>    Центральный парк. Мемориал воинам – афганцам.  </vt:lpstr>
      <vt:lpstr>             Память и признательность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Парк Победы</dc:title>
  <cp:lastModifiedBy>школа</cp:lastModifiedBy>
  <cp:revision>107</cp:revision>
  <dcterms:modified xsi:type="dcterms:W3CDTF">2020-11-12T10:11:14Z</dcterms:modified>
</cp:coreProperties>
</file>