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76" r:id="rId4"/>
    <p:sldId id="259" r:id="rId5"/>
    <p:sldId id="277" r:id="rId6"/>
    <p:sldId id="260" r:id="rId7"/>
    <p:sldId id="261" r:id="rId8"/>
    <p:sldId id="278" r:id="rId9"/>
    <p:sldId id="262" r:id="rId10"/>
    <p:sldId id="279" r:id="rId11"/>
    <p:sldId id="263" r:id="rId12"/>
    <p:sldId id="280" r:id="rId13"/>
    <p:sldId id="264" r:id="rId14"/>
    <p:sldId id="265" r:id="rId15"/>
    <p:sldId id="281" r:id="rId16"/>
    <p:sldId id="266" r:id="rId17"/>
    <p:sldId id="282" r:id="rId18"/>
    <p:sldId id="267" r:id="rId19"/>
    <p:sldId id="283" r:id="rId20"/>
    <p:sldId id="268" r:id="rId21"/>
    <p:sldId id="284" r:id="rId22"/>
    <p:sldId id="269" r:id="rId23"/>
    <p:sldId id="285" r:id="rId24"/>
    <p:sldId id="270" r:id="rId25"/>
    <p:sldId id="271" r:id="rId26"/>
    <p:sldId id="272" r:id="rId27"/>
    <p:sldId id="286" r:id="rId28"/>
    <p:sldId id="273" r:id="rId29"/>
    <p:sldId id="287" r:id="rId30"/>
    <p:sldId id="274" r:id="rId31"/>
    <p:sldId id="288" r:id="rId32"/>
    <p:sldId id="275" r:id="rId33"/>
    <p:sldId id="289" r:id="rId34"/>
    <p:sldId id="290" r:id="rId35"/>
    <p:sldId id="291" r:id="rId36"/>
    <p:sldId id="292" r:id="rId37"/>
    <p:sldId id="25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8062912" cy="226211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Медалисты </a:t>
            </a:r>
            <a:br>
              <a:rPr lang="ru-RU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школы-интерната №9 ОАО «РЖД»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5" descr="C:\Users\школа\Desktop\фон1 Копирова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555" b="25559" l="37051" r="6583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78" t="1244" r="33151" b="71857"/>
          <a:stretch>
            <a:fillRect/>
          </a:stretch>
        </p:blipFill>
        <p:spPr bwMode="auto">
          <a:xfrm>
            <a:off x="6012160" y="476672"/>
            <a:ext cx="2636838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4892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\Documents\Медалисты\Копия DSDFS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7" r="16393" b="43"/>
          <a:stretch>
            <a:fillRect/>
          </a:stretch>
        </p:blipFill>
        <p:spPr bwMode="auto">
          <a:xfrm>
            <a:off x="467544" y="548679"/>
            <a:ext cx="3960440" cy="5595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1" y="1299278"/>
            <a:ext cx="4288579" cy="51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4476" y="260648"/>
            <a:ext cx="4165996" cy="6186309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Кузнецов Александр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серебряный медалист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  <a:p>
            <a:pPr algn="ctr">
              <a:defRPr/>
            </a:pPr>
            <a:r>
              <a:rPr lang="ru-RU" dirty="0"/>
              <a:t>Поволжский </a:t>
            </a:r>
            <a:r>
              <a:rPr lang="ru-RU" dirty="0" smtClean="0"/>
              <a:t>государственный </a:t>
            </a:r>
            <a:r>
              <a:rPr lang="ru-RU" dirty="0"/>
              <a:t>университет телекоммуникаций и информатики. Специальность</a:t>
            </a:r>
            <a:r>
              <a:rPr lang="ru-RU" dirty="0" smtClean="0"/>
              <a:t>: Информационные </a:t>
            </a:r>
            <a:r>
              <a:rPr lang="ru-RU" dirty="0"/>
              <a:t>системы и технологии. Инженер.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положение: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Женат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школе:</a:t>
            </a:r>
          </a:p>
          <a:p>
            <a:pPr algn="ctr">
              <a:defRPr/>
            </a:pPr>
            <a:r>
              <a:rPr lang="ru-RU" dirty="0" smtClean="0"/>
              <a:t>Школьные </a:t>
            </a:r>
            <a:r>
              <a:rPr lang="ru-RU" dirty="0"/>
              <a:t>времена самые незабываемые, самые добрые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Алгебра и начала анализа, геометрия, физика, астрономия.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Кузнецова </a:t>
            </a:r>
            <a:r>
              <a:rPr lang="ru-RU" dirty="0" err="1"/>
              <a:t>О.С.,Старикова</a:t>
            </a:r>
            <a:r>
              <a:rPr lang="ru-RU" dirty="0"/>
              <a:t> В.А., Мамонова Т.В., Прокофьева М.С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Горбунова Н.В.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50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школа\Documents\Медалисты\Копия DFS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72" t="7143" r="12383"/>
          <a:stretch>
            <a:fillRect/>
          </a:stretch>
        </p:blipFill>
        <p:spPr bwMode="auto">
          <a:xfrm>
            <a:off x="251520" y="730250"/>
            <a:ext cx="3949334" cy="5579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8" y="1268760"/>
            <a:ext cx="4252147" cy="507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620688"/>
            <a:ext cx="3888432" cy="590931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Пулиска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Ярославна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2004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  <a:p>
            <a:pPr algn="ctr"/>
            <a:r>
              <a:rPr lang="ru-RU" dirty="0"/>
              <a:t>Региональный Финансово-Экономический Техникум.</a:t>
            </a:r>
          </a:p>
          <a:p>
            <a:pPr algn="ctr"/>
            <a:r>
              <a:rPr lang="ru-RU" dirty="0"/>
              <a:t>РПФ «Аспект» зам директора.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Дружный класс, было много интересного и радостного.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Русский язык, литература, </a:t>
            </a:r>
            <a:r>
              <a:rPr lang="ru-RU" dirty="0" err="1" smtClean="0"/>
              <a:t>история,иногда</a:t>
            </a:r>
            <a:r>
              <a:rPr lang="ru-RU" dirty="0" smtClean="0"/>
              <a:t> </a:t>
            </a:r>
            <a:r>
              <a:rPr lang="ru-RU" dirty="0"/>
              <a:t>физика.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Майоров А.Л., Кузнецова О.С., Ли С.А., Прокофьева М.С., Мамонова Т.В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Горбунова Н.В.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8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\Documents\Медалисты\Копия CFHH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56" r="4333"/>
          <a:stretch>
            <a:fillRect/>
          </a:stretch>
        </p:blipFill>
        <p:spPr bwMode="auto">
          <a:xfrm>
            <a:off x="323528" y="404664"/>
            <a:ext cx="4032448" cy="5697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8" y="1268760"/>
            <a:ext cx="4304345" cy="513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8224" y="1568670"/>
            <a:ext cx="3286148" cy="424731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Самедова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Марьям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2004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№7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Добрые и заботливые учителя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Ли С.А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Горбунова Н.В.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73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Медалисты\Сканер\img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3" t="3413" r="2563" b="2737"/>
          <a:stretch>
            <a:fillRect/>
          </a:stretch>
        </p:blipFill>
        <p:spPr bwMode="auto">
          <a:xfrm>
            <a:off x="467544" y="1088832"/>
            <a:ext cx="3600400" cy="5351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286000" y="0"/>
            <a:ext cx="5530850" cy="10271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60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9220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" y="1484784"/>
            <a:ext cx="4275281" cy="51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388" y="1484784"/>
            <a:ext cx="4071966" cy="4801314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Бурачек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Екатерина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Дата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2005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«РЖД»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Семейное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Самое уютное место-это моя школа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литература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Гаврилова О.И.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Степанова О.А.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5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x_9ef38cd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50" r="33823" b="10588"/>
          <a:stretch>
            <a:fillRect/>
          </a:stretch>
        </p:blipFill>
        <p:spPr bwMode="auto">
          <a:xfrm>
            <a:off x="360362" y="836711"/>
            <a:ext cx="3851597" cy="5574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2" y="1412776"/>
            <a:ext cx="4307884" cy="51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996" y="2469594"/>
            <a:ext cx="4230806" cy="452431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Мальцева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Анастасия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2006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золотая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закончила </a:t>
            </a:r>
            <a:r>
              <a:rPr lang="ru-RU" dirty="0" smtClean="0"/>
              <a:t>университет. </a:t>
            </a:r>
            <a:r>
              <a:rPr lang="ru-RU" dirty="0"/>
              <a:t>им. Баумана, работа </a:t>
            </a:r>
            <a:r>
              <a:rPr lang="ru-RU" dirty="0" smtClean="0"/>
              <a:t>(</a:t>
            </a:r>
            <a:r>
              <a:rPr lang="ru-RU" dirty="0" err="1" smtClean="0"/>
              <a:t>г.Москва</a:t>
            </a:r>
            <a:r>
              <a:rPr lang="ru-RU" dirty="0"/>
              <a:t>)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Добрые учителя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err="1"/>
              <a:t>Асянина</a:t>
            </a:r>
            <a:r>
              <a:rPr lang="ru-RU" dirty="0"/>
              <a:t> В.Г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Дорожко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С.М.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785938" y="0"/>
            <a:ext cx="4572000" cy="10271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60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8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\Documents\Медалисты\же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87" b="10291"/>
          <a:stretch>
            <a:fillRect/>
          </a:stretch>
        </p:blipFill>
        <p:spPr bwMode="auto">
          <a:xfrm>
            <a:off x="395536" y="250032"/>
            <a:ext cx="4076248" cy="605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4" y="1196752"/>
            <a:ext cx="4388568" cy="523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700808"/>
            <a:ext cx="4132215" cy="5078313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Бекетова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Евгения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2006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золотая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Закончила АЭРОКОС(получает 4 высшее образование, работала в Америке)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Высококвалифицированные учителя, они дали много знаний)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Физика, математика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err="1"/>
              <a:t>Асянина</a:t>
            </a:r>
            <a:r>
              <a:rPr lang="ru-RU" dirty="0"/>
              <a:t> В.Г., Гаврилова О.И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Дорожко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С.М.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49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6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53"/>
          <a:stretch>
            <a:fillRect/>
          </a:stretch>
        </p:blipFill>
        <p:spPr bwMode="auto">
          <a:xfrm>
            <a:off x="309562" y="908719"/>
            <a:ext cx="3758382" cy="5403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6" y="1628800"/>
            <a:ext cx="4038547" cy="48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42032" y="1902288"/>
            <a:ext cx="4375391" cy="3970318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Сумская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Яна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2006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«РЖД»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Самый  дружный класс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русский язык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err="1"/>
              <a:t>Ломовская</a:t>
            </a:r>
            <a:r>
              <a:rPr lang="ru-RU" dirty="0"/>
              <a:t> Т.В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Ломовская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Т.В.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мед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81" r="5098"/>
          <a:stretch>
            <a:fillRect/>
          </a:stretch>
        </p:blipFill>
        <p:spPr bwMode="auto">
          <a:xfrm>
            <a:off x="251520" y="260648"/>
            <a:ext cx="3960440" cy="5715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4393014" cy="524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6208" y="1133441"/>
            <a:ext cx="4149339" cy="452431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Кузнецова Екатерина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:2006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(обучалась в </a:t>
            </a:r>
            <a:r>
              <a:rPr lang="ru-RU" dirty="0" smtClean="0"/>
              <a:t>АЭРОКОС)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Веселая столовая и длинные перемены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err="1"/>
              <a:t>Ломовская</a:t>
            </a:r>
            <a:r>
              <a:rPr lang="ru-RU" dirty="0"/>
              <a:t> Т.В, Гаврилова О.И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Ломовская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Т.В.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62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4" descr="Тимашевская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95" r="7401"/>
          <a:stretch>
            <a:fillRect/>
          </a:stretch>
        </p:blipFill>
        <p:spPr bwMode="auto">
          <a:xfrm>
            <a:off x="438150" y="836712"/>
            <a:ext cx="3854012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8" y="1412776"/>
            <a:ext cx="4219563" cy="503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1" y="822637"/>
            <a:ext cx="4418798" cy="5078313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Тимашевская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Анна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2006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Закончила </a:t>
            </a:r>
            <a:r>
              <a:rPr lang="ru-RU" dirty="0" err="1"/>
              <a:t>СамГУПС</a:t>
            </a:r>
            <a:r>
              <a:rPr lang="ru-RU" dirty="0"/>
              <a:t>(повышение квалификации </a:t>
            </a:r>
            <a:r>
              <a:rPr lang="ru-RU" dirty="0" err="1"/>
              <a:t>дефектоскописта</a:t>
            </a:r>
            <a:r>
              <a:rPr lang="ru-RU" dirty="0"/>
              <a:t> 2-го уровня)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Веселый класс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Физика, математика, русский язык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Глотов Е.Т., </a:t>
            </a:r>
            <a:r>
              <a:rPr lang="ru-RU" dirty="0" err="1"/>
              <a:t>Ломовская</a:t>
            </a:r>
            <a:r>
              <a:rPr lang="ru-RU" dirty="0"/>
              <a:t> Т.В., Гаврилова О.И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Ломовская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Т.В.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1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Сухов Дмитр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99" r="10910"/>
          <a:stretch>
            <a:fillRect/>
          </a:stretch>
        </p:blipFill>
        <p:spPr bwMode="auto">
          <a:xfrm>
            <a:off x="379851" y="476672"/>
            <a:ext cx="4135916" cy="597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" y="1052737"/>
            <a:ext cx="4638211" cy="55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6915" y="1157697"/>
            <a:ext cx="4208432" cy="452431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Сухов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Дмитрий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2006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серебряный медалист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Закончил </a:t>
            </a:r>
            <a:r>
              <a:rPr lang="ru-RU" dirty="0" err="1"/>
              <a:t>СамГУПС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женат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Интересные поездки на подготовительные курсы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Физика, информатика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err="1"/>
              <a:t>Асянина</a:t>
            </a:r>
            <a:r>
              <a:rPr lang="ru-RU" dirty="0"/>
              <a:t> В.Г., Мамонова Т.В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Ломовская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Т.В.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99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ocuments\Медалисты\Сканер\img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35" t="31133" r="5965"/>
          <a:stretch>
            <a:fillRect/>
          </a:stretch>
        </p:blipFill>
        <p:spPr bwMode="auto">
          <a:xfrm>
            <a:off x="539552" y="792992"/>
            <a:ext cx="3651062" cy="5272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3313" y="1928905"/>
            <a:ext cx="3500462" cy="452431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Недошивина Ольга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Дата выпуска :1998г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Семейное положение: замужем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Воспоминания о школе:</a:t>
            </a:r>
          </a:p>
          <a:p>
            <a:pPr algn="ctr">
              <a:defRPr/>
            </a:pPr>
            <a:r>
              <a:rPr lang="ru-RU" dirty="0" smtClean="0"/>
              <a:t>Только </a:t>
            </a:r>
            <a:r>
              <a:rPr lang="ru-RU" dirty="0"/>
              <a:t>хорошие, у нас был очень дружный </a:t>
            </a:r>
            <a:r>
              <a:rPr lang="ru-RU" dirty="0" smtClean="0"/>
              <a:t>класс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Любимый предмет:</a:t>
            </a:r>
          </a:p>
          <a:p>
            <a:pPr algn="ctr">
              <a:defRPr/>
            </a:pPr>
            <a:r>
              <a:rPr lang="ru-RU" dirty="0" smtClean="0"/>
              <a:t>Русский </a:t>
            </a:r>
            <a:r>
              <a:rPr lang="ru-RU" dirty="0"/>
              <a:t>язык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Любимый учитель: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Тараканова Н.И.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Сидоренко Г.А.</a:t>
            </a:r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80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4" y="1412776"/>
            <a:ext cx="4211998" cy="50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5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 descr="C:\Users\школа\Documents\Медалисты\Пустоварова татьяна 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68" r="16838"/>
          <a:stretch>
            <a:fillRect/>
          </a:stretch>
        </p:blipFill>
        <p:spPr bwMode="auto">
          <a:xfrm>
            <a:off x="251520" y="733070"/>
            <a:ext cx="3816424" cy="5715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3" y="1988841"/>
            <a:ext cx="3916749" cy="467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5976" y="548680"/>
            <a:ext cx="4716016" cy="6186309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Пустоварова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Татьяна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2007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золотая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Место работы г. </a:t>
            </a:r>
            <a:r>
              <a:rPr lang="ru-RU" dirty="0" err="1"/>
              <a:t>Москва,ОАО</a:t>
            </a:r>
            <a:r>
              <a:rPr lang="ru-RU" dirty="0"/>
              <a:t> «Московская </a:t>
            </a:r>
            <a:r>
              <a:rPr lang="ru-RU" dirty="0" err="1"/>
              <a:t>ОбъединеннаяКомпания</a:t>
            </a:r>
            <a:r>
              <a:rPr lang="ru-RU" dirty="0"/>
              <a:t>».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dirty="0"/>
              <a:t>Считаю необходимым отметить очень грамотно построенные уроки преподавателей Миргородской Н.Ф., Цыплаковой Т.Е. </a:t>
            </a:r>
          </a:p>
          <a:p>
            <a:pPr algn="ctr"/>
            <a:r>
              <a:rPr lang="ru-RU" dirty="0"/>
              <a:t>Конечно же очень дружный и веселый класс.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Математика, история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Миргородская Н.Ф., Цыплакова Т.Е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Цыплакова Т.Е.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6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\Documents\Медалисты\x_173a04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1"/>
          <a:stretch>
            <a:fillRect/>
          </a:stretch>
        </p:blipFill>
        <p:spPr bwMode="auto">
          <a:xfrm>
            <a:off x="323528" y="212725"/>
            <a:ext cx="4044962" cy="5880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8" y="908720"/>
            <a:ext cx="434439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2645" y="844686"/>
            <a:ext cx="4195410" cy="4801314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Крюкова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Анастасия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2007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золотая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закончила </a:t>
            </a:r>
            <a:r>
              <a:rPr lang="ru-RU" dirty="0" err="1"/>
              <a:t>СамГУПС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smtClean="0"/>
              <a:t>Сумасшедший</a:t>
            </a:r>
            <a:r>
              <a:rPr lang="ru-RU" dirty="0"/>
              <a:t>, но самый родной класс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Русский язык, математика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Миргородская Н.Ф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Цыплакова Т.Е.</a:t>
            </a:r>
          </a:p>
          <a:p>
            <a:pPr algn="ctr">
              <a:defRPr/>
            </a:pP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47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C:\Users\школа\Desktop\мальц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656430"/>
            <a:ext cx="3749863" cy="5436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" y="1268760"/>
            <a:ext cx="4272336" cy="509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992" y="779554"/>
            <a:ext cx="4382329" cy="590931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Мальцева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Валентина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2007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золотая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 smtClean="0"/>
              <a:t>Закончила университет </a:t>
            </a:r>
            <a:r>
              <a:rPr lang="ru-RU" dirty="0"/>
              <a:t>им. Баумана г. Москва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Добрые учителя, и особенно классный руководитель Цыплакова Т.Е. своим отношением к нам. Сплоченный, дружный, веселый класс.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err="1"/>
              <a:t>Асянина</a:t>
            </a:r>
            <a:r>
              <a:rPr lang="ru-RU" dirty="0"/>
              <a:t> В.Г., Цыплакова </a:t>
            </a:r>
            <a:r>
              <a:rPr lang="ru-RU" dirty="0" err="1"/>
              <a:t>Т.Е.Сухоцкая</a:t>
            </a:r>
            <a:r>
              <a:rPr lang="ru-RU" dirty="0"/>
              <a:t> </a:t>
            </a:r>
            <a:r>
              <a:rPr lang="ru-RU" dirty="0" smtClean="0"/>
              <a:t>В.В.</a:t>
            </a:r>
          </a:p>
          <a:p>
            <a:pPr algn="ctr">
              <a:defRPr/>
            </a:pPr>
            <a:r>
              <a:rPr lang="ru-RU" dirty="0" smtClean="0"/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Цыплакова Т.Е.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школа\Desktop\Ерш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62090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6" y="1340768"/>
            <a:ext cx="4211997" cy="502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836712"/>
            <a:ext cx="4101897" cy="5355312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Ершова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Ольга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2007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 err="1"/>
              <a:t>ЗакончилаРоссийский</a:t>
            </a:r>
            <a:r>
              <a:rPr lang="ru-RU" dirty="0"/>
              <a:t> Государственный Торгово-экономический Университет</a:t>
            </a:r>
            <a:r>
              <a:rPr lang="ru-RU" dirty="0" smtClean="0"/>
              <a:t>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Самые веселые воспоминания  о школе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Алгебра и начала анализа, геометрия.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Миргородская Н.Ф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Цыплакова Т.Е.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468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C:\Users\школа\Documents\Медалисты\танайлова ан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5" b="11617"/>
          <a:stretch>
            <a:fillRect/>
          </a:stretch>
        </p:blipFill>
        <p:spPr bwMode="auto">
          <a:xfrm>
            <a:off x="512762" y="836712"/>
            <a:ext cx="3771206" cy="550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9" y="1628800"/>
            <a:ext cx="4117114" cy="49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2437490"/>
            <a:ext cx="4286280" cy="3970318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2007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Учится в </a:t>
            </a:r>
            <a:r>
              <a:rPr lang="ru-RU" dirty="0" err="1"/>
              <a:t>СамГМУ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Самые веселые уроки биологии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Биология, химия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err="1"/>
              <a:t>Дорожко</a:t>
            </a:r>
            <a:r>
              <a:rPr lang="ru-RU" dirty="0"/>
              <a:t> С.М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Цыплакова Т.Е.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4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школа\Documents\Медалисты\южалина юля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177" b="19318"/>
          <a:stretch>
            <a:fillRect/>
          </a:stretch>
        </p:blipFill>
        <p:spPr bwMode="auto">
          <a:xfrm>
            <a:off x="323528" y="764703"/>
            <a:ext cx="3744416" cy="566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1728"/>
            <a:ext cx="4107309" cy="490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6464" y="1050702"/>
            <a:ext cx="4286280" cy="424731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Южалина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Юлия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2008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Учится в СГЭУ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Неугомонный, активный класс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Математика, русский язык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err="1"/>
              <a:t>Жерельева</a:t>
            </a:r>
            <a:r>
              <a:rPr lang="ru-RU" dirty="0"/>
              <a:t> Т.А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Мельник О.В.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4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93556" y="959841"/>
            <a:ext cx="4285315" cy="452431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Бекетов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Максим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2009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золотой медалист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(обучается в </a:t>
            </a:r>
            <a:r>
              <a:rPr lang="ru-RU" dirty="0" smtClean="0"/>
              <a:t>АЭРОКОС)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женат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smtClean="0"/>
              <a:t>добрые и отзывчивые учителя, очень веселый и дружный класс.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Физика, </a:t>
            </a:r>
            <a:r>
              <a:rPr lang="ru-RU" dirty="0" smtClean="0"/>
              <a:t>математика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Любимый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Кузнецова О. С., Ли С.А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Маслова Т.И.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3" name="Picture 2" descr="C:\Users\школа\Documents\Медалисты\максим бекетов 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0" r="12099"/>
          <a:stretch>
            <a:fillRect/>
          </a:stretch>
        </p:blipFill>
        <p:spPr bwMode="auto">
          <a:xfrm>
            <a:off x="324644" y="764704"/>
            <a:ext cx="3527276" cy="5381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63" y="1340768"/>
            <a:ext cx="4151660" cy="49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06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806" y="980728"/>
            <a:ext cx="4150167" cy="4801314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Сумская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Мария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:2009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золотая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Учится в  СГЭУ.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Активный, веселый класс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Математика, физика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Маслова Т.И., Кузнецова О. С., Ли </a:t>
            </a:r>
            <a:r>
              <a:rPr lang="ru-RU" dirty="0" err="1"/>
              <a:t>С.А.,Мамонова</a:t>
            </a:r>
            <a:r>
              <a:rPr lang="ru-RU" dirty="0"/>
              <a:t> Т.В., Прокофьева М.С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Маслова Т.И.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учитель\Desktop\Медалисты\Маша Сумская 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" t="1633" b="5371"/>
          <a:stretch>
            <a:fillRect/>
          </a:stretch>
        </p:blipFill>
        <p:spPr bwMode="auto">
          <a:xfrm>
            <a:off x="467544" y="404663"/>
            <a:ext cx="3312368" cy="5888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4" y="1916832"/>
            <a:ext cx="3834713" cy="457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4971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Users\школа\Documents\Медалисты\анастасия полякова 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92" r="9596"/>
          <a:stretch>
            <a:fillRect/>
          </a:stretch>
        </p:blipFill>
        <p:spPr bwMode="auto">
          <a:xfrm>
            <a:off x="321469" y="908719"/>
            <a:ext cx="3750469" cy="5676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" y="1772816"/>
            <a:ext cx="4245245" cy="506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69675" y="1196752"/>
            <a:ext cx="4244919" cy="4801314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Полякова </a:t>
            </a:r>
            <a:r>
              <a:rPr lang="ru-RU" dirty="0" smtClean="0"/>
              <a:t>Анастасия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Дата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2009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учится в </a:t>
            </a:r>
            <a:r>
              <a:rPr lang="ru-RU" dirty="0" err="1"/>
              <a:t>СамГУПС</a:t>
            </a:r>
            <a:r>
              <a:rPr lang="ru-RU" dirty="0"/>
              <a:t>, достижения в спорте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Дружный, родной класс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smtClean="0"/>
              <a:t>Физкультура, </a:t>
            </a:r>
            <a:r>
              <a:rPr lang="ru-RU" dirty="0"/>
              <a:t>математика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Глотов Е.Т, Кузнецова О.С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Маслова Т.И.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2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\Documents\Медалисты\Альхимович олеся 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8" r="8569"/>
          <a:stretch>
            <a:fillRect/>
          </a:stretch>
        </p:blipFill>
        <p:spPr bwMode="auto">
          <a:xfrm>
            <a:off x="467544" y="279400"/>
            <a:ext cx="4002133" cy="6101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" y="1340768"/>
            <a:ext cx="4315719" cy="5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836712"/>
            <a:ext cx="4232781" cy="452431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Альхимович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Олеся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2009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учится в </a:t>
            </a:r>
            <a:r>
              <a:rPr lang="ru-RU" dirty="0" err="1"/>
              <a:t>СамГУПС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Незабываемые поездки на </a:t>
            </a:r>
            <a:r>
              <a:rPr lang="ru-RU" dirty="0" smtClean="0"/>
              <a:t>курсы, родные и очень добрые учителя.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Ли С.А., Маслова Т.И</a:t>
            </a:r>
            <a:r>
              <a:rPr lang="ru-RU" dirty="0" smtClean="0"/>
              <a:t>.,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Маслова Т.И.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7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6602" y="1196751"/>
            <a:ext cx="3587845" cy="424731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Глухова Светлана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Дата выпуска:1998г.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замужем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Воспоминания о школе: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Самые добрые.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Любимый предмет: математика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Любимый учитель: </a:t>
            </a:r>
            <a:r>
              <a:rPr lang="ru-RU" dirty="0"/>
              <a:t>Миргородская Н.Ф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dirty="0" smtClean="0"/>
              <a:t>Классный руководитель</a:t>
            </a:r>
          </a:p>
          <a:p>
            <a:pPr algn="ctr">
              <a:defRPr/>
            </a:pPr>
            <a:r>
              <a:rPr lang="ru-RU" dirty="0" smtClean="0"/>
              <a:t>Сидоренко Г.А.</a:t>
            </a:r>
          </a:p>
          <a:p>
            <a:pPr algn="ctr">
              <a:defRPr/>
            </a:pP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школа\Documents\Медалисты\img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87" r="5441" b="4057"/>
          <a:stretch>
            <a:fillRect/>
          </a:stretch>
        </p:blipFill>
        <p:spPr bwMode="auto">
          <a:xfrm>
            <a:off x="395536" y="408499"/>
            <a:ext cx="3888432" cy="5617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2" y="1182496"/>
            <a:ext cx="4371380" cy="521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16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7128" y="1268760"/>
            <a:ext cx="4115839" cy="424731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Аксёнова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Екатерина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2010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золотая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учится в </a:t>
            </a:r>
            <a:r>
              <a:rPr lang="ru-RU" dirty="0" err="1"/>
              <a:t>СамГУПС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Заботливые, добрые учителя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Физика, математика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Кузнецова О.С, Ли </a:t>
            </a:r>
            <a:r>
              <a:rPr lang="ru-RU" dirty="0" smtClean="0"/>
              <a:t>С.А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Кузнецова О.С.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3" name="Picture 11" descr="C:\Users\школа\Desktop\Аксе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41"/>
          <a:stretch>
            <a:fillRect/>
          </a:stretch>
        </p:blipFill>
        <p:spPr bwMode="auto">
          <a:xfrm>
            <a:off x="552734" y="908720"/>
            <a:ext cx="3658513" cy="5574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7" y="1772816"/>
            <a:ext cx="4221268" cy="503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22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школа\Desktop\Покас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3" r="6163"/>
          <a:stretch>
            <a:fillRect/>
          </a:stretch>
        </p:blipFill>
        <p:spPr bwMode="auto">
          <a:xfrm>
            <a:off x="395536" y="404664"/>
            <a:ext cx="3869129" cy="590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6" y="1412776"/>
            <a:ext cx="4272338" cy="509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196752"/>
            <a:ext cx="4179502" cy="4801314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Покасова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Татьяна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2010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золотая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Учится в МИР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Учителя, которые любят свою профессию, и которые прививали любовь к знаниям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Английский язык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Горбунова </a:t>
            </a:r>
            <a:r>
              <a:rPr lang="ru-RU" dirty="0" smtClean="0"/>
              <a:t>Н.В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Кузнецова О.С.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1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:\Users\школа\Desktop\пузик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6" r="1855"/>
          <a:stretch>
            <a:fillRect/>
          </a:stretch>
        </p:blipFill>
        <p:spPr bwMode="auto">
          <a:xfrm>
            <a:off x="414338" y="620687"/>
            <a:ext cx="3941638" cy="5775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4" y="1340768"/>
            <a:ext cx="4459618" cy="532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9082" y="660941"/>
            <a:ext cx="4276777" cy="5355312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Пузикова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Анастасия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2011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учится в </a:t>
            </a:r>
            <a:r>
              <a:rPr lang="ru-RU" dirty="0" err="1"/>
              <a:t>СамГУПС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Веселый класс и понимающие учителя, которые всегда могли во всем помочь.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Физика, </a:t>
            </a:r>
            <a:r>
              <a:rPr lang="ru-RU" dirty="0" err="1"/>
              <a:t>математика,физкультура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Алексеева </a:t>
            </a:r>
            <a:r>
              <a:rPr lang="ru-RU" dirty="0" err="1"/>
              <a:t>Т.Н.,Глотов</a:t>
            </a:r>
            <a:r>
              <a:rPr lang="ru-RU" dirty="0"/>
              <a:t> Е.Т. Горбунова Н. В., Миргородская Н.Ф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Горбунова Н.В.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1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790" y="784736"/>
            <a:ext cx="4179502" cy="452431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Миханькова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Екатерина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2012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золотая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dirty="0"/>
              <a:t>учится в </a:t>
            </a:r>
            <a:r>
              <a:rPr lang="ru-RU" dirty="0" err="1"/>
              <a:t>СамГУПС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Замечательный класс и самый лучший классный руководитель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Физика, математика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Алексеева </a:t>
            </a:r>
            <a:r>
              <a:rPr lang="ru-RU" dirty="0" smtClean="0"/>
              <a:t>Т.Н.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Степанова О.А.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lyona63\Desktop\XSihZ89Mkj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572492" cy="565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1196752"/>
            <a:ext cx="4459618" cy="532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177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348" y="188640"/>
            <a:ext cx="4932040" cy="674030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Бабушкин Павел</a:t>
            </a:r>
          </a:p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: 2013 г.</a:t>
            </a:r>
            <a:endParaRPr lang="ru-RU" sz="1600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золотой медалист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sz="1600" dirty="0"/>
              <a:t>в </a:t>
            </a:r>
            <a:r>
              <a:rPr lang="ru-RU" sz="1600" dirty="0" smtClean="0"/>
              <a:t>нашей школе </a:t>
            </a:r>
            <a:r>
              <a:rPr lang="ru-RU" sz="1600" dirty="0"/>
              <a:t>я учусь 11 лет, за эти годы многое </a:t>
            </a:r>
            <a:r>
              <a:rPr lang="ru-RU" sz="1600" dirty="0" smtClean="0"/>
              <a:t> </a:t>
            </a:r>
            <a:r>
              <a:rPr lang="ru-RU" sz="1600" dirty="0"/>
              <a:t>изменилось, с каждым годом школа становилась всё лучше и лучше, очень запомнился </a:t>
            </a:r>
            <a:r>
              <a:rPr lang="ru-RU" sz="1600" dirty="0" smtClean="0"/>
              <a:t>наш </a:t>
            </a:r>
            <a:r>
              <a:rPr lang="ru-RU" sz="1600" dirty="0"/>
              <a:t>дружный класс, различные поездки и конечно </a:t>
            </a:r>
            <a:r>
              <a:rPr lang="ru-RU" sz="1600" dirty="0" smtClean="0"/>
              <a:t>соревнования, </a:t>
            </a:r>
            <a:r>
              <a:rPr lang="ru-RU" sz="1600" dirty="0"/>
              <a:t>в которых наша школа неоднократно становилась призёром, очень запомнились уроки с </a:t>
            </a:r>
            <a:r>
              <a:rPr lang="ru-RU" sz="1600" dirty="0" smtClean="0"/>
              <a:t>любимыми учителями, </a:t>
            </a:r>
            <a:r>
              <a:rPr lang="ru-RU" sz="1600" dirty="0"/>
              <a:t>на которых </a:t>
            </a:r>
            <a:r>
              <a:rPr lang="ru-RU" sz="1600" dirty="0" smtClean="0"/>
              <a:t>можно </a:t>
            </a:r>
            <a:r>
              <a:rPr lang="ru-RU" sz="1600" dirty="0"/>
              <a:t>было от души </a:t>
            </a:r>
            <a:r>
              <a:rPr lang="ru-RU" sz="1600" dirty="0" smtClean="0"/>
              <a:t>посмеяться и получить хорошие знания, в общем,  </a:t>
            </a:r>
            <a:r>
              <a:rPr lang="ru-RU" sz="1600" dirty="0"/>
              <a:t>за все 11 лет я не пожалел </a:t>
            </a:r>
            <a:r>
              <a:rPr lang="ru-RU" sz="1600" dirty="0" smtClean="0"/>
              <a:t>,что </a:t>
            </a:r>
            <a:r>
              <a:rPr lang="ru-RU" sz="1600" dirty="0"/>
              <a:t>учусь </a:t>
            </a:r>
            <a:r>
              <a:rPr lang="ru-RU" sz="1600" dirty="0" smtClean="0"/>
              <a:t>в этой школе, </a:t>
            </a:r>
            <a:r>
              <a:rPr lang="ru-RU" sz="1600" dirty="0"/>
              <a:t>и сейчас мне очень не </a:t>
            </a:r>
            <a:r>
              <a:rPr lang="ru-RU" sz="1600" dirty="0" smtClean="0"/>
              <a:t>хочется расставаться с ней, </a:t>
            </a:r>
            <a:r>
              <a:rPr lang="ru-RU" sz="1600" dirty="0"/>
              <a:t>с друзьями из других классов и конечно с </a:t>
            </a:r>
            <a:r>
              <a:rPr lang="ru-RU" sz="1600" dirty="0" smtClean="0"/>
              <a:t>педагогами.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sz="1600" dirty="0" smtClean="0"/>
              <a:t>физкультура, </a:t>
            </a:r>
            <a:r>
              <a:rPr lang="ru-RU" sz="1600" dirty="0"/>
              <a:t>черчение, алгебра, </a:t>
            </a:r>
            <a:r>
              <a:rPr lang="ru-RU" sz="1600" dirty="0" smtClean="0"/>
              <a:t>физика.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sz="1600" dirty="0"/>
              <a:t>Марина Сергеевна, Ольга Сергеевна, Евгений </a:t>
            </a:r>
            <a:r>
              <a:rPr lang="ru-RU" sz="1600" dirty="0" smtClean="0"/>
              <a:t>Тихонович</a:t>
            </a:r>
            <a:r>
              <a:rPr lang="ru-RU" sz="1600" dirty="0"/>
              <a:t>, Сергей </a:t>
            </a:r>
            <a:r>
              <a:rPr lang="ru-RU" sz="1600" dirty="0" smtClean="0"/>
              <a:t>Евгеньевич.</a:t>
            </a:r>
          </a:p>
          <a:p>
            <a:pPr algn="ctr">
              <a:defRPr/>
            </a:pPr>
            <a:r>
              <a:rPr lang="ru-RU" sz="1600" dirty="0" smtClean="0"/>
              <a:t>Классный руководитель</a:t>
            </a:r>
          </a:p>
          <a:p>
            <a:pPr algn="ctr">
              <a:defRPr/>
            </a:pPr>
            <a:r>
              <a:rPr lang="ru-RU" sz="1600" dirty="0" smtClean="0"/>
              <a:t>Прокофьева М.С.</a:t>
            </a:r>
          </a:p>
          <a:p>
            <a:pPr algn="ctr">
              <a:defRPr/>
            </a:pPr>
            <a:endParaRPr lang="ru-RU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http://cs319621.vk.me/v319621199/852c/aBN5Zqtj-y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970" t="3423" r="26164" b="8458"/>
          <a:stretch/>
        </p:blipFill>
        <p:spPr bwMode="auto">
          <a:xfrm>
            <a:off x="395536" y="296171"/>
            <a:ext cx="3167221" cy="603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7"/>
            <a:ext cx="3856229" cy="460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308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932513"/>
            <a:ext cx="4179502" cy="5355312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Губина Татьяна</a:t>
            </a:r>
          </a:p>
          <a:p>
            <a:pPr algn="ct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2013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золотая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«РЖД»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воспоминания самые </a:t>
            </a:r>
            <a:r>
              <a:rPr lang="ru-RU" dirty="0" err="1" smtClean="0"/>
              <a:t>веселые.У</a:t>
            </a:r>
            <a:r>
              <a:rPr lang="ru-RU" dirty="0" smtClean="0"/>
              <a:t> нас </a:t>
            </a:r>
            <a:r>
              <a:rPr lang="ru-RU" dirty="0"/>
              <a:t>был самый лучший и веселый класс, уверена, что такого класса больше не будет ни у кого)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физика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smtClean="0"/>
              <a:t>Марина Сергеевна </a:t>
            </a:r>
            <a:r>
              <a:rPr lang="ru-RU" dirty="0"/>
              <a:t>и </a:t>
            </a:r>
            <a:r>
              <a:rPr lang="ru-RU" dirty="0" smtClean="0"/>
              <a:t>Екатерина Юрьевна.</a:t>
            </a:r>
          </a:p>
          <a:p>
            <a:pPr algn="ctr">
              <a:defRPr/>
            </a:pPr>
            <a:r>
              <a:rPr lang="ru-RU" dirty="0" smtClean="0"/>
              <a:t>Классный руководитель Прокофьева М.С.</a:t>
            </a:r>
          </a:p>
          <a:p>
            <a:pPr algn="ctr">
              <a:defRPr/>
            </a:pP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cs403422.vk.me/v403422677/96f7/k5kcAUMT4a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51" r="12635"/>
          <a:stretch/>
        </p:blipFill>
        <p:spPr bwMode="auto">
          <a:xfrm>
            <a:off x="251520" y="332656"/>
            <a:ext cx="3960440" cy="5724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7" y="980728"/>
            <a:ext cx="4459618" cy="532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0822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598" y="332573"/>
            <a:ext cx="5040560" cy="649408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Карякина Алёна</a:t>
            </a:r>
          </a:p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: 2013 г.</a:t>
            </a:r>
            <a:endParaRPr lang="ru-RU" sz="1600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золотая медалистка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Сейчас для меня, почти  все  самые яркие воспоминания ассоциируются со школой, за эти годы школа  действительно стала вторым домом, в котором всегда ждут замечательные учителя, и наша классная мама, которая действительно волновалась за нас как за своих детишек, самыми яркими и запоминающимися для меня являются последние годы: это увлекательные поездки, весёлые интересные уроки, различные мероприятия, подготовка к экзаменам. Я очень горжусь ,что закончила именно эту школу, и очень люблю её.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Любимый предмет: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Математика, физика, ИКТ, черчение.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Любимый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учитель: М.С. Прокофьева, О.С. Кузнецова, Т.Н. Алексеева,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 Т.В.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 Мамонова, Т.Н. Алпатова, С.Е. Бекетов.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Прокофьева М.С.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lyona63\Desktop\фото2\НОВА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3511"/>
            <a:ext cx="3616943" cy="5425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2" y="1484784"/>
            <a:ext cx="4037246" cy="481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6488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48680"/>
            <a:ext cx="4179502" cy="5016758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Постникова Анастасия</a:t>
            </a:r>
          </a:p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: 2013 г.</a:t>
            </a:r>
            <a:endParaRPr lang="ru-RU" sz="1600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серебряная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медалистка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школы-интерната №9 ОАО «РЖД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sz="1600" dirty="0"/>
              <a:t>несмотря на короткое обучение в школе-интернате - 2 года, воспоминания о школе самые теплые. Все учителя очень добрые и отзывчивые, всегда готовы помочь. Конечно, никогда не забуду веселых школьных уроков и внеклассных мероприятий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sz="1600" dirty="0"/>
              <a:t>математика, физика, черчение, </a:t>
            </a:r>
            <a:r>
              <a:rPr lang="ru-RU" sz="1600" dirty="0" smtClean="0"/>
              <a:t>ОБЖ, физкультура, </a:t>
            </a:r>
            <a:r>
              <a:rPr lang="ru-RU" sz="1600" dirty="0"/>
              <a:t>биология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sz="1600" dirty="0"/>
              <a:t>учителя </a:t>
            </a:r>
            <a:r>
              <a:rPr lang="ru-RU" sz="1600" dirty="0" smtClean="0"/>
              <a:t> любимых предметов.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Прокофьева М.С.</a:t>
            </a:r>
            <a:endParaRPr lang="ru-RU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cs419331.vk.me/v419331496/2d76/mIm841ihw9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823"/>
            <a:ext cx="3024336" cy="6234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7" y="2492896"/>
            <a:ext cx="3462433" cy="413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540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Рисунок 3" descr="img0GGG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45" r="1634"/>
          <a:stretch>
            <a:fillRect/>
          </a:stretch>
        </p:blipFill>
        <p:spPr bwMode="auto">
          <a:xfrm>
            <a:off x="611560" y="1145402"/>
            <a:ext cx="3731197" cy="5221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4875"/>
            <a:ext cx="4308804" cy="51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22863" y="1414875"/>
            <a:ext cx="3686605" cy="424731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Левщанкина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Татьяна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2001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Семейное положение: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 нас был самый дружный класс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физика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учитель:</a:t>
            </a:r>
          </a:p>
          <a:p>
            <a:pPr algn="ctr">
              <a:defRPr/>
            </a:pPr>
            <a:r>
              <a:rPr lang="ru-RU" dirty="0" err="1" smtClean="0"/>
              <a:t>Сухоцкая</a:t>
            </a:r>
            <a:r>
              <a:rPr lang="ru-RU" dirty="0" smtClean="0"/>
              <a:t> </a:t>
            </a:r>
            <a:r>
              <a:rPr lang="ru-RU" dirty="0"/>
              <a:t>В.В</a:t>
            </a:r>
            <a:r>
              <a:rPr lang="ru-RU" dirty="0" smtClean="0"/>
              <a:t>.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Сухоцкая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В.В.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1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Медалисты\im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38"/>
          <a:stretch>
            <a:fillRect/>
          </a:stretch>
        </p:blipFill>
        <p:spPr bwMode="auto">
          <a:xfrm>
            <a:off x="792277" y="476672"/>
            <a:ext cx="3975398" cy="5705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1157" y="1737941"/>
            <a:ext cx="3840909" cy="4801314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err="1">
                <a:solidFill>
                  <a:srgbClr val="611617"/>
                </a:solidFill>
              </a:rPr>
              <a:t>Хрисанова</a:t>
            </a:r>
            <a:r>
              <a:rPr lang="ru-RU" i="1" dirty="0">
                <a:solidFill>
                  <a:srgbClr val="611617"/>
                </a:solidFill>
              </a:rPr>
              <a:t> </a:t>
            </a:r>
            <a:r>
              <a:rPr lang="ru-RU" i="1" dirty="0" smtClean="0">
                <a:solidFill>
                  <a:srgbClr val="611617"/>
                </a:solidFill>
              </a:rPr>
              <a:t>Елена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611617"/>
                </a:solidFill>
              </a:rPr>
              <a:t>Дата выпуска: 2001 г.</a:t>
            </a:r>
            <a:endParaRPr lang="ru-RU" i="1" dirty="0">
              <a:solidFill>
                <a:srgbClr val="611617"/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rgbClr val="835E01"/>
                </a:solidFill>
              </a:rPr>
              <a:t>золотая медалистка </a:t>
            </a:r>
            <a:endParaRPr lang="en-US" i="1" dirty="0">
              <a:solidFill>
                <a:srgbClr val="835E01"/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rgbClr val="835E01"/>
                </a:solidFill>
              </a:rPr>
              <a:t>школы–интерната №</a:t>
            </a:r>
            <a:r>
              <a:rPr lang="ru-RU" i="1" dirty="0" smtClean="0">
                <a:solidFill>
                  <a:srgbClr val="835E01"/>
                </a:solidFill>
              </a:rPr>
              <a:t>7</a:t>
            </a:r>
          </a:p>
          <a:p>
            <a:pPr algn="ctr">
              <a:defRPr/>
            </a:pPr>
            <a:r>
              <a:rPr lang="ru-RU" dirty="0"/>
              <a:t>Окончила Плановый институт.</a:t>
            </a:r>
            <a:endParaRPr lang="ru-RU" i="1" dirty="0" smtClean="0">
              <a:solidFill>
                <a:srgbClr val="835E01"/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835E01"/>
                </a:solidFill>
              </a:rPr>
              <a:t>Семейное положение: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835E01"/>
                </a:solidFill>
              </a:rPr>
              <a:t>Не замужем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 нас был самый лучший и дружный класс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литература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 err="1"/>
              <a:t>Сухоцкая</a:t>
            </a:r>
            <a:r>
              <a:rPr lang="ru-RU" dirty="0"/>
              <a:t> В.В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Сухоцкая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В.В.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i="1" dirty="0">
              <a:solidFill>
                <a:srgbClr val="835E01"/>
              </a:solidFill>
            </a:endParaRPr>
          </a:p>
        </p:txBody>
      </p:sp>
      <p:pic>
        <p:nvPicPr>
          <p:cNvPr id="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7" y="908720"/>
            <a:ext cx="4528449" cy="540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9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357438" y="142875"/>
            <a:ext cx="5530850" cy="10271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6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j-ea"/>
                <a:cs typeface="+mj-cs"/>
              </a:rPr>
              <a:t>           </a:t>
            </a:r>
            <a:endParaRPr lang="ru-RU" sz="60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5123" name="Picture 6" descr="C:\Users\школа\Desktop\фото к юбилею\Вася Сидор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45"/>
          <a:stretch>
            <a:fillRect/>
          </a:stretch>
        </p:blipFill>
        <p:spPr bwMode="auto">
          <a:xfrm>
            <a:off x="251520" y="826144"/>
            <a:ext cx="3960440" cy="57351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9" y="1988840"/>
            <a:ext cx="4055615" cy="483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1847055"/>
            <a:ext cx="3965363" cy="424731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Сидоров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Василий</a:t>
            </a:r>
          </a:p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2002г.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серебряный медалист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Семейное положение: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женат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Сплочённый коллектив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черчение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Бекетов С.Е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Майоров А.Л.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3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C:\Users\школа\Desktop\Лошма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3"/>
          <a:stretch>
            <a:fillRect/>
          </a:stretch>
        </p:blipFill>
        <p:spPr bwMode="auto">
          <a:xfrm>
            <a:off x="755576" y="1340768"/>
            <a:ext cx="3500106" cy="4995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7" y="1772816"/>
            <a:ext cx="4030980" cy="48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1869765"/>
            <a:ext cx="3214710" cy="424731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 err="1" smtClean="0">
                <a:solidFill>
                  <a:srgbClr val="611617"/>
                </a:solidFill>
              </a:rPr>
              <a:t>Лошманова</a:t>
            </a:r>
            <a:r>
              <a:rPr lang="ru-RU" i="1" dirty="0" smtClean="0">
                <a:solidFill>
                  <a:srgbClr val="611617"/>
                </a:solidFill>
              </a:rPr>
              <a:t> Евгения </a:t>
            </a:r>
          </a:p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2003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rgbClr val="232D47"/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rgbClr val="232D47"/>
                </a:solidFill>
              </a:rPr>
              <a:t>школы-интерната №7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611617"/>
                </a:solidFill>
              </a:rPr>
              <a:t>Семейное положение: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611617"/>
                </a:solidFill>
              </a:rPr>
              <a:t> замужем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Воспоминания о школе: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Добрый класс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Любимый предмет: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Математика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Любимый учитель:</a:t>
            </a:r>
          </a:p>
          <a:p>
            <a:pPr algn="ctr">
              <a:defRPr/>
            </a:pPr>
            <a:r>
              <a:rPr lang="ru-RU" dirty="0" smtClean="0"/>
              <a:t>Кузнецова </a:t>
            </a:r>
            <a:r>
              <a:rPr lang="ru-RU" dirty="0"/>
              <a:t>О.С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Маслова Т.И.</a:t>
            </a:r>
          </a:p>
          <a:p>
            <a:pPr algn="ctr">
              <a:defRPr/>
            </a:pPr>
            <a:endParaRPr lang="ru-RU" i="1" dirty="0" smtClean="0">
              <a:solidFill>
                <a:srgbClr val="61161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7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836712"/>
            <a:ext cx="3235329" cy="563231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Елизарова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Елена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2003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золотая медалистка школы –интерната 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  <a:p>
            <a:pPr algn="ctr">
              <a:defRPr/>
            </a:pPr>
            <a:r>
              <a:rPr lang="ru-RU" dirty="0" smtClean="0"/>
              <a:t>(работает </a:t>
            </a:r>
            <a:r>
              <a:rPr lang="ru-RU" dirty="0"/>
              <a:t>парикмахером)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Семейной положение: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Замужем 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школе:</a:t>
            </a:r>
          </a:p>
          <a:p>
            <a:pPr algn="ctr">
              <a:defRPr/>
            </a:pPr>
            <a:r>
              <a:rPr lang="ru-RU" dirty="0" smtClean="0"/>
              <a:t>Самые </a:t>
            </a:r>
            <a:r>
              <a:rPr lang="ru-RU" dirty="0"/>
              <a:t>лучшие учителя, и самые добрые одноклассники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предмет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Русский язык, математика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Кузнецова </a:t>
            </a:r>
            <a:r>
              <a:rPr lang="ru-RU" dirty="0" err="1" smtClean="0"/>
              <a:t>О.с</a:t>
            </a:r>
            <a:endParaRPr lang="ru-RU" dirty="0" smtClean="0"/>
          </a:p>
          <a:p>
            <a:pPr algn="ctr">
              <a:defRPr/>
            </a:pPr>
            <a:r>
              <a:rPr lang="ru-RU" dirty="0" smtClean="0"/>
              <a:t> </a:t>
            </a:r>
            <a:r>
              <a:rPr lang="ru-RU" dirty="0" err="1"/>
              <a:t>Сухоцкая</a:t>
            </a:r>
            <a:r>
              <a:rPr lang="ru-RU" dirty="0"/>
              <a:t> В.В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Кузнецова О.С.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J:\Медалисты\img001.jpg"/>
          <p:cNvPicPr>
            <a:picLocks noChangeAspect="1" noChangeArrowheads="1"/>
          </p:cNvPicPr>
          <p:nvPr/>
        </p:nvPicPr>
        <p:blipFill>
          <a:blip r:embed="rId2" cstate="print"/>
          <a:srcRect b="6493"/>
          <a:stretch>
            <a:fillRect/>
          </a:stretch>
        </p:blipFill>
        <p:spPr bwMode="auto">
          <a:xfrm>
            <a:off x="553941" y="548680"/>
            <a:ext cx="3816424" cy="547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0" y="1268760"/>
            <a:ext cx="4151659" cy="49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48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кола\Documents\Медалисты\Копия FDG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55" r="11111"/>
          <a:stretch>
            <a:fillRect/>
          </a:stretch>
        </p:blipFill>
        <p:spPr bwMode="auto">
          <a:xfrm>
            <a:off x="56398" y="548680"/>
            <a:ext cx="4174544" cy="5898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8" descr="http://img-fotki.yandex.ru/get/5804/milolica2011.fb/0_8c8ce_aac2767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242" y="1124744"/>
            <a:ext cx="4634370" cy="553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2169" y="469061"/>
            <a:ext cx="4680520" cy="674030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Кондрашина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Светлана Дата выпуска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2004 г.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серебряная медалистка</a:t>
            </a: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школы-интерната 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  <a:p>
            <a:pPr algn="ctr">
              <a:defRPr/>
            </a:pPr>
            <a:r>
              <a:rPr lang="ru-RU" dirty="0"/>
              <a:t>Окончила СГСХА(работает в федеральном государственном общеобразовательном учреждении высшего профессионального образования СГСХА, </a:t>
            </a:r>
            <a:r>
              <a:rPr lang="ru-RU" dirty="0" err="1"/>
              <a:t>техфак</a:t>
            </a:r>
            <a:r>
              <a:rPr lang="ru-RU" dirty="0"/>
              <a:t>, кандидат  технических наук.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Семейное положение: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замужем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Воспоминания о школе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Заботливые учителя и сплоченный класс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предмет:</a:t>
            </a:r>
          </a:p>
          <a:p>
            <a:pPr algn="ctr">
              <a:defRPr/>
            </a:pPr>
            <a:r>
              <a:rPr lang="ru-RU" dirty="0" smtClean="0"/>
              <a:t>Алгебра </a:t>
            </a:r>
            <a:r>
              <a:rPr lang="ru-RU" dirty="0"/>
              <a:t>и начала анализа</a:t>
            </a:r>
            <a:r>
              <a:rPr lang="ru-RU" dirty="0" smtClean="0"/>
              <a:t>, геометрия</a:t>
            </a:r>
            <a:r>
              <a:rPr lang="ru-RU" dirty="0"/>
              <a:t>, ОБЖ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Любимый учитель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dirty="0"/>
              <a:t>Кузнецова О.С., Майоров А.Л., Ли С.А., Прокофьева М.С., Мамонова Т.В</a:t>
            </a:r>
            <a:r>
              <a:rPr lang="ru-RU" dirty="0" smtClean="0"/>
              <a:t>.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Классный руководитель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Горбунова Н.В.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9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ysClr val="windowText" lastClr="000000"/>
      </a:dk1>
      <a:lt1>
        <a:sysClr val="window" lastClr="FFFFFF"/>
      </a:lt1>
      <a:dk2>
        <a:srgbClr val="303030"/>
      </a:dk2>
      <a:lt2>
        <a:srgbClr val="6CD2EA"/>
      </a:lt2>
      <a:accent1>
        <a:srgbClr val="AD0101"/>
      </a:accent1>
      <a:accent2>
        <a:srgbClr val="726056"/>
      </a:accent2>
      <a:accent3>
        <a:srgbClr val="AC956E"/>
      </a:accent3>
      <a:accent4>
        <a:srgbClr val="00B0F0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1127</TotalTime>
  <Words>2238</Words>
  <Application>Microsoft Office PowerPoint</Application>
  <PresentationFormat>Экран (4:3)</PresentationFormat>
  <Paragraphs>519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Яркая</vt:lpstr>
      <vt:lpstr>Медалисты  школы-интерната №9 ОАО «РЖД»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Медалисты  школы-интерната №9 ОАО «РЖД»</dc:title>
  <dc:creator>Alyona63</dc:creator>
  <cp:lastModifiedBy>школа</cp:lastModifiedBy>
  <cp:revision>29</cp:revision>
  <dcterms:created xsi:type="dcterms:W3CDTF">2013-06-14T09:27:20Z</dcterms:created>
  <dcterms:modified xsi:type="dcterms:W3CDTF">2020-11-16T12:00:55Z</dcterms:modified>
</cp:coreProperties>
</file>