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13"/>
  </p:notesMasterIdLst>
  <p:sldIdLst>
    <p:sldId id="257" r:id="rId2"/>
    <p:sldId id="272" r:id="rId3"/>
    <p:sldId id="270" r:id="rId4"/>
    <p:sldId id="300" r:id="rId5"/>
    <p:sldId id="301" r:id="rId6"/>
    <p:sldId id="302" r:id="rId7"/>
    <p:sldId id="303" r:id="rId8"/>
    <p:sldId id="306" r:id="rId9"/>
    <p:sldId id="307" r:id="rId10"/>
    <p:sldId id="308" r:id="rId11"/>
    <p:sldId id="309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9" d="100"/>
          <a:sy n="109" d="100"/>
        </p:scale>
        <p:origin x="114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85443-61A8-449F-AFB3-39C2A781E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2BD2C-A47A-4C0A-AE3E-6B7F041A80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1D3723-1418-4294-B39F-5C715621B78D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ECCFA6-C01D-4C52-9324-C980151931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53C8DDF-D2B8-446C-BCF6-1D84AF3B2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4E042-0D4B-4C77-A01B-8EC68B1B1F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3939D-DEEC-464D-A671-C9B9BF22D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BD0DFEE-9CFD-459F-87C2-F6A07045A2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A62309B-F720-46FA-921B-A4310C186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A0FFA85-11AB-4F43-B834-A6EA2275ED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Начальные сведенияо курсе, а также книги (пособия) и материалы, необходимые для занятия/проекта.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6CFA699-39A6-492F-A4DC-5077CD355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AF7B5B-B746-4A3B-9414-FA6313A14BE3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7EE24B7-5701-4819-BA75-B85F645F380F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2364A3D-B130-4B64-B962-F5A31637BE90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7CA4936-8B4A-4803-8841-241DD6ED33ED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D5C9DA7A-533C-47D3-B950-2B47D21D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6A1618-9CB1-4023-9D01-7340CAC1743E}" type="datetime8">
              <a:rPr lang="ru-RU"/>
              <a:pPr>
                <a:defRPr/>
              </a:pPr>
              <a:t>08.03.2022 10:42</a:t>
            </a:fld>
            <a:endParaRPr lang="ru-RU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7A1F833-6DB9-4608-9114-B1B95C3B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93F062C0-7518-4CA1-977A-6FA2787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39166D36-DC1C-4F74-A4A6-9C9682F327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4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BDE923D-3295-4072-B910-7C1A494A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48B-28AA-4464-AD3D-63608281A4AF}" type="datetime8">
              <a:rPr lang="ru-RU"/>
              <a:pPr>
                <a:defRPr/>
              </a:pPr>
              <a:t>08.03.2022 10:42</a:t>
            </a:fld>
            <a:endParaRPr lang="ru-RU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EE394C-F642-4FA5-8550-4D2EA765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B9E8923-3643-4952-8CC0-D27FD298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A13D6-FF6B-4996-A2F6-1E33660751DB}" type="slidenum">
              <a:rPr lang="ru-RU" altLang="ru-RU"/>
              <a:pPr/>
              <a:t>‹#›</a:t>
            </a:fld>
            <a:endParaRPr lang="ru-RU" alt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0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2B62EEC-0D1E-4F3D-B96F-350E58A9299A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7C3233A-F04C-47D2-810A-9AEB734B8AD1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465569-36E3-4703-B6FB-2DD6B50EBDDE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01F1C5-E0BB-45F0-AA49-0131A83B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6B2B-6EEE-46E8-B2EB-AF09C6BAD14A}" type="datetime8">
              <a:rPr lang="ru-RU"/>
              <a:pPr>
                <a:defRPr/>
              </a:pPr>
              <a:t>08.03.2022 10:42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6A27E5-A6C0-4676-9FD1-D834ACB4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045E32-7B7E-49BF-8839-09B4F283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5BF5F5D5-28DB-4F09-BB38-B411CC0116FA}" type="slidenum">
              <a:rPr lang="ru-RU" altLang="ru-RU"/>
              <a:pPr/>
              <a:t>‹#›</a:t>
            </a:fld>
            <a:endParaRPr lang="ru-RU" alt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6494-B104-49E7-B4D2-2D3C9608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A89B-0EDE-4482-9BB4-91D0D6B223E8}" type="datetime8">
              <a:rPr lang="ru-RU"/>
              <a:pPr>
                <a:defRPr/>
              </a:pPr>
              <a:t>08.03.2022 10:42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F6DBD-3C93-4E10-8761-30C4748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A8208-BEBC-4FE0-B873-0F360BBD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80F518-468E-450D-BA2C-D7F180F4D9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83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5E2403C-1624-4AB4-A80B-59303EF8A930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6F4FDB-8DA6-49C4-ADC4-303B8E1E8E48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E49AD57-C11A-4AFB-95C2-89ABA91D554F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A3C8E418-419E-45B1-9FEA-49EF5C33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47DD-98EE-4441-8074-6A9623831F8F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1FB6A325-D1CB-4601-A644-E4087395A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013512-F121-41C1-96AF-8EEAE08DF3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9E3956F-53B1-43A5-9701-7B226931C3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1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2B893C6-11AD-418B-BDE4-4973A027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5A10F3-0DF2-4C0B-BDE5-8F6FFB35FDF4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7D696001-3B50-42F8-B2CD-481D8C41F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6FEB4E-9223-4BD4-A025-9E53D39C6DE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0C654AC-EE9B-4696-8BCC-4B893AD736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9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80150BAB-FBC3-42FA-9DBB-68D6BFF9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7C2FCC-D441-4595-B789-DADB2557F70D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BAE24750-1A42-4BA6-9A6F-C0536D165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0AAD75-FDB4-43C0-B78A-3E7DAD1C56D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CC58D66-BAE3-4401-80EE-F641BB9D53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6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F11A7-7B6B-4704-9871-5D12BA2D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59FE-2C28-494F-980B-EB288E250D40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E697-27D1-4861-B9A0-D086B221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6DE0-AAEC-461C-AE23-307E9604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70E32A-63EB-4D32-A71E-4A8E470EBC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27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5A5EC-C2BC-400E-9375-21BA0A7A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F9EE-5F85-42AC-BE30-94095B31A91C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50DEB-A7F3-42E4-A023-8E61C263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D295-1D83-497C-8990-3D17DB2F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fld id="{1FD57D6C-CD63-4A1F-981A-8822E5453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41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pencil.png">
            <a:extLst>
              <a:ext uri="{FF2B5EF4-FFF2-40B4-BE49-F238E27FC236}">
                <a16:creationId xmlns:a16="http://schemas.microsoft.com/office/drawing/2014/main" id="{7993EE7D-1C60-4CA8-A3E2-74ED2E22D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2144713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190E6-9FFD-4917-9199-AD2423C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1575-1FE8-4C86-B5DA-439F9537FC2D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C864-B548-43D1-A0A3-89DF0CEB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C6570-7E63-47DB-B7E6-1E27558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F227D9-5E21-41B7-BC16-30B90E5B6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08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D355E2-BDB4-429E-9F7A-71CD1970803E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69529D7-5E28-4111-8A8C-D3A1A5F8AD30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C68B0E7-67C2-4596-BED3-DF6972E728D6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1F7D933-8BFC-418E-B3F0-D24A9679DB24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CBA09534-85B1-48B2-A007-290A7D39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57A99F-8400-4219-A280-F634E78B9A3B}" type="datetime8">
              <a:rPr lang="ru-RU"/>
              <a:pPr>
                <a:defRPr/>
              </a:pPr>
              <a:t>08.03.2022 10:42</a:t>
            </a:fld>
            <a:endParaRPr lang="ru-RU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E2D2DE21-8533-46AC-BDA0-7F81F9063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B553C635-F8A1-414A-9369-BB0CC61702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36050E0C-3BE6-45F6-8090-4FD3B81FAD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3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8D594A3E-4A15-4D29-A756-D0C8AE2EAE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B83BB97B-6BEF-428F-9C3C-6F35B3BAD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2987A33-4470-4427-8E4D-70FA50ED2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70100-2EFD-4406-BECD-6FB3894E9E1C}" type="datetime8">
              <a:rPr lang="ru-RU"/>
              <a:pPr>
                <a:defRPr/>
              </a:pPr>
              <a:t>08.03.2022 10:42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3583B-0D96-492A-8EE8-7FB7286D6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3341F-C30B-45B1-A39A-2E70BA452549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DBD6E-07E2-4E69-B2F2-6365B7A9F40E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847C0-A0C1-43FA-A330-C5A47B6BEBC9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E7AB623-8E33-4037-B1EB-E6C1AA621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CA7529C-4ADC-4B45-9EFE-B2EF715656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BD68EF7-2C44-405A-A47F-BDAEAF9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Ратный подвиг </a:t>
            </a:r>
            <a:b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кинельцев-железнодорожников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CB68FB17-2514-42E6-BB13-96A5C3B5934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35600" y="4214813"/>
            <a:ext cx="33512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Петаев Роман, обучающийся ГБОУ СОШ №7 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Кинеля</a:t>
            </a:r>
          </a:p>
        </p:txBody>
      </p:sp>
      <p:pic>
        <p:nvPicPr>
          <p:cNvPr id="13316" name="Рисунок 6">
            <a:extLst>
              <a:ext uri="{FF2B5EF4-FFF2-40B4-BE49-F238E27FC236}">
                <a16:creationId xmlns:a16="http://schemas.microsoft.com/office/drawing/2014/main" id="{4CB7562B-2957-4A12-B072-28AF26BB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928813"/>
            <a:ext cx="32146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.jpg">
            <a:extLst>
              <a:ext uri="{FF2B5EF4-FFF2-40B4-BE49-F238E27FC236}">
                <a16:creationId xmlns:a16="http://schemas.microsoft.com/office/drawing/2014/main" id="{8CCD149B-EB42-4A8A-9C30-673E58FC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71448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7" descr="G:\170 лет Самарской губернии\Бакулин к презентации\На титул вид Кинеля.jpg">
            <a:extLst>
              <a:ext uri="{FF2B5EF4-FFF2-40B4-BE49-F238E27FC236}">
                <a16:creationId xmlns:a16="http://schemas.microsoft.com/office/drawing/2014/main" id="{CAF93807-FD2D-4B5E-B485-955B549F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1"/>
          <a:stretch>
            <a:fillRect/>
          </a:stretch>
        </p:blipFill>
        <p:spPr bwMode="auto">
          <a:xfrm>
            <a:off x="2500313" y="3714750"/>
            <a:ext cx="26177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B8B6759-B320-42FC-9027-E9115422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народа в камне и бронзе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Прямоугольник 4">
            <a:extLst>
              <a:ext uri="{FF2B5EF4-FFF2-40B4-BE49-F238E27FC236}">
                <a16:creationId xmlns:a16="http://schemas.microsoft.com/office/drawing/2014/main" id="{12DC6B05-ECEC-49E3-A7BE-4C8705DE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" descr="_8133_2">
            <a:extLst>
              <a:ext uri="{FF2B5EF4-FFF2-40B4-BE49-F238E27FC236}">
                <a16:creationId xmlns:a16="http://schemas.microsoft.com/office/drawing/2014/main" id="{03048FB9-CE83-4418-96D7-DAB43C56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29125"/>
            <a:ext cx="34401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Содержимое 3" descr="http://photos.wikimapia.org/p/00/02/35/58/69_big.jpg">
            <a:extLst>
              <a:ext uri="{FF2B5EF4-FFF2-40B4-BE49-F238E27FC236}">
                <a16:creationId xmlns:a16="http://schemas.microsoft.com/office/drawing/2014/main" id="{207626D7-1074-493C-8FDB-CFE9E2B323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>
          <a:xfrm>
            <a:off x="5715000" y="1714500"/>
            <a:ext cx="3103563" cy="2286000"/>
          </a:xfrm>
        </p:spPr>
      </p:pic>
      <p:pic>
        <p:nvPicPr>
          <p:cNvPr id="22534" name="Содержимое 3" descr="http://static.panoramio.com/photos/large/64026581.jpg">
            <a:extLst>
              <a:ext uri="{FF2B5EF4-FFF2-40B4-BE49-F238E27FC236}">
                <a16:creationId xmlns:a16="http://schemas.microsoft.com/office/drawing/2014/main" id="{FB9573C8-3443-4231-8E1E-8CBCA95B2C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b="17311"/>
          <a:stretch>
            <a:fillRect/>
          </a:stretch>
        </p:blipFill>
        <p:spPr>
          <a:xfrm>
            <a:off x="285750" y="1643063"/>
            <a:ext cx="5032375" cy="2500312"/>
          </a:xfrm>
        </p:spPr>
      </p:pic>
      <p:sp>
        <p:nvSpPr>
          <p:cNvPr id="22535" name="Прямоугольник 10">
            <a:extLst>
              <a:ext uri="{FF2B5EF4-FFF2-40B4-BE49-F238E27FC236}">
                <a16:creationId xmlns:a16="http://schemas.microsoft.com/office/drawing/2014/main" id="{15C17C87-72E9-4ACC-AF7C-F5EB1EA4B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pic>
        <p:nvPicPr>
          <p:cNvPr id="22536" name="Содержимое 3" descr="17334.jpeg">
            <a:extLst>
              <a:ext uri="{FF2B5EF4-FFF2-40B4-BE49-F238E27FC236}">
                <a16:creationId xmlns:a16="http://schemas.microsoft.com/office/drawing/2014/main" id="{140F31A3-D0A4-44A6-A839-FDA57CE259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4429125"/>
            <a:ext cx="3857625" cy="2214563"/>
          </a:xfrm>
        </p:spPr>
      </p:pic>
      <p:sp>
        <p:nvSpPr>
          <p:cNvPr id="22537" name="Содержимое 12">
            <a:extLst>
              <a:ext uri="{FF2B5EF4-FFF2-40B4-BE49-F238E27FC236}">
                <a16:creationId xmlns:a16="http://schemas.microsoft.com/office/drawing/2014/main" id="{C9E72145-3BAA-4589-9B67-C7F243A7B4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E5EB1E31-5D1A-45F1-869F-585259F2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помним, мы гордимся…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4">
            <a:extLst>
              <a:ext uri="{FF2B5EF4-FFF2-40B4-BE49-F238E27FC236}">
                <a16:creationId xmlns:a16="http://schemas.microsoft.com/office/drawing/2014/main" id="{7EE1DBCD-259A-4004-8902-7BDBB071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Прямоугольник 10">
            <a:extLst>
              <a:ext uri="{FF2B5EF4-FFF2-40B4-BE49-F238E27FC236}">
                <a16:creationId xmlns:a16="http://schemas.microsoft.com/office/drawing/2014/main" id="{D47CF0D5-BC79-40BD-9537-A4E72D4E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4572000"/>
            <a:ext cx="4857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Память павших в священной войне с фашизмом всегда будет жить в сердцах благодарных потомков. </a:t>
            </a:r>
          </a:p>
          <a:p>
            <a:pPr algn="just"/>
            <a:r>
              <a:rPr lang="ru-RU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Послевоенное поколение помнит о том, какой ценой завоёвано счастье, какой ценой завоёвана Победа. </a:t>
            </a:r>
            <a:endParaRPr lang="ru-RU" altLang="ru-RU" sz="2000" b="1">
              <a:solidFill>
                <a:srgbClr val="002060"/>
              </a:solidFill>
            </a:endParaRPr>
          </a:p>
        </p:txBody>
      </p:sp>
      <p:sp>
        <p:nvSpPr>
          <p:cNvPr id="23557" name="Содержимое 12">
            <a:extLst>
              <a:ext uri="{FF2B5EF4-FFF2-40B4-BE49-F238E27FC236}">
                <a16:creationId xmlns:a16="http://schemas.microsoft.com/office/drawing/2014/main" id="{DEF63021-7E78-4347-9110-65938162AA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2890838" cy="133985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3558" name="Содержимое 14">
            <a:extLst>
              <a:ext uri="{FF2B5EF4-FFF2-40B4-BE49-F238E27FC236}">
                <a16:creationId xmlns:a16="http://schemas.microsoft.com/office/drawing/2014/main" id="{1409994E-F193-46F8-8116-504D434167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3929063"/>
            <a:ext cx="1747838" cy="2232025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3559" name="Содержимое 3" descr="17320.jpeg">
            <a:extLst>
              <a:ext uri="{FF2B5EF4-FFF2-40B4-BE49-F238E27FC236}">
                <a16:creationId xmlns:a16="http://schemas.microsoft.com/office/drawing/2014/main" id="{1F99CA3C-807F-4AD2-AD2A-13EB04317087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>
          <a:xfrm>
            <a:off x="500063" y="1785938"/>
            <a:ext cx="3357562" cy="2143125"/>
          </a:xfrm>
        </p:spPr>
      </p:pic>
      <p:pic>
        <p:nvPicPr>
          <p:cNvPr id="17" name="Рисунок 16" descr="ветеран и внучка.jpg">
            <a:extLst>
              <a:ext uri="{FF2B5EF4-FFF2-40B4-BE49-F238E27FC236}">
                <a16:creationId xmlns:a16="http://schemas.microsoft.com/office/drawing/2014/main" id="{4DF6B755-08B7-4013-9C1C-FA18E41D0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143379"/>
            <a:ext cx="3478748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Рисунок 13">
            <a:extLst>
              <a:ext uri="{FF2B5EF4-FFF2-40B4-BE49-F238E27FC236}">
                <a16:creationId xmlns:a16="http://schemas.microsoft.com/office/drawing/2014/main" id="{04478FC3-9437-4E93-BFF0-1C789FF92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4286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297A13E7-2E0D-428E-A5FD-0E918E32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железнодорожников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1">
            <a:extLst>
              <a:ext uri="{FF2B5EF4-FFF2-40B4-BE49-F238E27FC236}">
                <a16:creationId xmlns:a16="http://schemas.microsoft.com/office/drawing/2014/main" id="{2E2E957F-A4E1-4D65-A751-8053805C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773238"/>
            <a:ext cx="4929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FC15D78F-F5CE-47D3-836C-0DD9CF0E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500563"/>
            <a:ext cx="495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9.JPG">
            <a:extLst>
              <a:ext uri="{FF2B5EF4-FFF2-40B4-BE49-F238E27FC236}">
                <a16:creationId xmlns:a16="http://schemas.microsoft.com/office/drawing/2014/main" id="{E294907A-6D21-4D81-BADE-9A6EB5AD1B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341644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7" descr="C:\Users\A1\Desktop\Локом депо.jpg">
            <a:extLst>
              <a:ext uri="{FF2B5EF4-FFF2-40B4-BE49-F238E27FC236}">
                <a16:creationId xmlns:a16="http://schemas.microsoft.com/office/drawing/2014/main" id="{BDFCCDCE-AD15-4FF0-BA4A-C9CFB7C2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0"/>
            <a:ext cx="32924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C:\Users\A1\Desktop\post-4781-0-94043600-1418150801.jpg">
            <a:extLst>
              <a:ext uri="{FF2B5EF4-FFF2-40B4-BE49-F238E27FC236}">
                <a16:creationId xmlns:a16="http://schemas.microsoft.com/office/drawing/2014/main" id="{CF0B3DF1-1AAA-48C1-847D-8EA37CF9D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2861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C:\Users\A1\Desktop\Сортир ст..jpg">
            <a:extLst>
              <a:ext uri="{FF2B5EF4-FFF2-40B4-BE49-F238E27FC236}">
                <a16:creationId xmlns:a16="http://schemas.microsoft.com/office/drawing/2014/main" id="{89B2E004-C4E6-4E1F-9BDC-AD5BD6E0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31099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C:\Users\A1\Desktop\ПМС.jpg">
            <a:extLst>
              <a:ext uri="{FF2B5EF4-FFF2-40B4-BE49-F238E27FC236}">
                <a16:creationId xmlns:a16="http://schemas.microsoft.com/office/drawing/2014/main" id="{7E46A921-65C1-41F6-85DF-CE6359DA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5"/>
          <a:stretch>
            <a:fillRect/>
          </a:stretch>
        </p:blipFill>
        <p:spPr bwMode="auto">
          <a:xfrm>
            <a:off x="3857625" y="4840288"/>
            <a:ext cx="30718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777ACF60-523F-46DE-A021-7D67870D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Сороковые, роковые…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Прямоугольник 4">
            <a:extLst>
              <a:ext uri="{FF2B5EF4-FFF2-40B4-BE49-F238E27FC236}">
                <a16:creationId xmlns:a16="http://schemas.microsoft.com/office/drawing/2014/main" id="{6663B65F-8051-452B-9B1F-47D0515B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6.jpg">
            <a:extLst>
              <a:ext uri="{FF2B5EF4-FFF2-40B4-BE49-F238E27FC236}">
                <a16:creationId xmlns:a16="http://schemas.microsoft.com/office/drawing/2014/main" id="{F67F547A-20A7-4EAD-9173-CFCCF157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714488"/>
            <a:ext cx="414385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.gif">
            <a:extLst>
              <a:ext uri="{FF2B5EF4-FFF2-40B4-BE49-F238E27FC236}">
                <a16:creationId xmlns:a16="http://schemas.microsoft.com/office/drawing/2014/main" id="{FBDE31F7-287F-43BB-B19A-54C1815E0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90"/>
          <a:stretch>
            <a:fillRect/>
          </a:stretch>
        </p:blipFill>
        <p:spPr>
          <a:xfrm>
            <a:off x="428596" y="1785926"/>
            <a:ext cx="3714776" cy="257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5" descr="G:\170 лет Самарской губернии\Бакулин к презентации\вокзал, дорога взяла.jpg">
            <a:extLst>
              <a:ext uri="{FF2B5EF4-FFF2-40B4-BE49-F238E27FC236}">
                <a16:creationId xmlns:a16="http://schemas.microsoft.com/office/drawing/2014/main" id="{DD0E8129-F3E0-4B77-A18A-F53C2F78A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357688"/>
            <a:ext cx="36433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6570FD5F-13AD-4843-A7EB-CF483256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   война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Прямоугольник 4">
            <a:extLst>
              <a:ext uri="{FF2B5EF4-FFF2-40B4-BE49-F238E27FC236}">
                <a16:creationId xmlns:a16="http://schemas.microsoft.com/office/drawing/2014/main" id="{2A37E833-F7EC-4C53-A34F-37DA2F315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 descr="G:\170 лет Самарской губернии\Бакулин к презентации\1941 Переезд.jpg">
            <a:extLst>
              <a:ext uri="{FF2B5EF4-FFF2-40B4-BE49-F238E27FC236}">
                <a16:creationId xmlns:a16="http://schemas.microsoft.com/office/drawing/2014/main" id="{7A946109-BCFF-45B2-A195-232290AA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00563"/>
            <a:ext cx="3155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G:\170 лет Самарской губернии\Бакулин к презентации\война 1942.jpg">
            <a:extLst>
              <a:ext uri="{FF2B5EF4-FFF2-40B4-BE49-F238E27FC236}">
                <a16:creationId xmlns:a16="http://schemas.microsoft.com/office/drawing/2014/main" id="{ED9A16DD-397D-42B5-853C-3BD636BF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54398" r="52441" b="10458"/>
          <a:stretch>
            <a:fillRect/>
          </a:stretch>
        </p:blipFill>
        <p:spPr bwMode="auto">
          <a:xfrm>
            <a:off x="5632450" y="1754188"/>
            <a:ext cx="33099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 descr="http://www.pskovrail.ru/2003/61.jpg">
            <a:extLst>
              <a:ext uri="{FF2B5EF4-FFF2-40B4-BE49-F238E27FC236}">
                <a16:creationId xmlns:a16="http://schemas.microsoft.com/office/drawing/2014/main" id="{843EC73A-3ABD-4DFF-94FF-EEC6EF64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571500" y="4071938"/>
            <a:ext cx="47482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>
            <a:extLst>
              <a:ext uri="{FF2B5EF4-FFF2-40B4-BE49-F238E27FC236}">
                <a16:creationId xmlns:a16="http://schemas.microsoft.com/office/drawing/2014/main" id="{DE6915E3-A0E7-47A9-950A-6CB80EC5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85938"/>
            <a:ext cx="37861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AB5C5524-336B-4ACD-912C-27411B53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мобилизация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Прямоугольник 4">
            <a:extLst>
              <a:ext uri="{FF2B5EF4-FFF2-40B4-BE49-F238E27FC236}">
                <a16:creationId xmlns:a16="http://schemas.microsoft.com/office/drawing/2014/main" id="{02862C9D-038F-48B9-A939-8B5566C7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&amp;Vcy;&amp;iecy;&amp;lcy;&amp;icy;&amp;kcy;&amp;acy;&amp;yacy; &amp;Ocy;&amp;tcy;&amp;iecy;&amp;chcy;&amp;iecy;&amp;scy;&amp;tcy;&amp;vcy;&amp;iecy;&amp;ncy;&amp;ncy;&amp;acy;&amp;yacy; &amp;vcy;&amp;ocy;&amp;jcy;&amp;ncy;&amp;acy;">
            <a:extLst>
              <a:ext uri="{FF2B5EF4-FFF2-40B4-BE49-F238E27FC236}">
                <a16:creationId xmlns:a16="http://schemas.microsoft.com/office/drawing/2014/main" id="{6F6DC58E-7F9C-4D20-B813-B048D675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857375"/>
            <a:ext cx="3625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919C4D36-E47B-409D-8821-DA369EE3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889" r="2516" b="2835"/>
          <a:stretch>
            <a:fillRect/>
          </a:stretch>
        </p:blipFill>
        <p:spPr bwMode="auto">
          <a:xfrm>
            <a:off x="428625" y="1857375"/>
            <a:ext cx="32226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10">
            <a:extLst>
              <a:ext uri="{FF2B5EF4-FFF2-40B4-BE49-F238E27FC236}">
                <a16:creationId xmlns:a16="http://schemas.microsoft.com/office/drawing/2014/main" id="{CC5B9AA6-6585-4853-930D-AAB84A9B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286250"/>
            <a:ext cx="321468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61146D9E-F0C6-4EA6-B42D-ED3B356B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И шли эшелоны на фронт…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Прямоугольник 4">
            <a:extLst>
              <a:ext uri="{FF2B5EF4-FFF2-40B4-BE49-F238E27FC236}">
                <a16:creationId xmlns:a16="http://schemas.microsoft.com/office/drawing/2014/main" id="{32B7EB14-C13D-45D4-BE53-18BDF4C0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2" descr="http://img-fotki.yandex.ru/get/5820/83653351.138/0_8170a_7d69fcee_XL">
            <a:extLst>
              <a:ext uri="{FF2B5EF4-FFF2-40B4-BE49-F238E27FC236}">
                <a16:creationId xmlns:a16="http://schemas.microsoft.com/office/drawing/2014/main" id="{6280D790-19EE-4A64-93D2-0781CE9D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86250"/>
            <a:ext cx="3962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1016096-i_019">
            <a:extLst>
              <a:ext uri="{FF2B5EF4-FFF2-40B4-BE49-F238E27FC236}">
                <a16:creationId xmlns:a16="http://schemas.microsoft.com/office/drawing/2014/main" id="{28A01128-A72A-41C8-80F3-0F344F82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2861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G:\170 лет Самарской губернии\Бакулин к презентации\1941 Переезд.jpg">
            <a:extLst>
              <a:ext uri="{FF2B5EF4-FFF2-40B4-BE49-F238E27FC236}">
                <a16:creationId xmlns:a16="http://schemas.microsoft.com/office/drawing/2014/main" id="{403163E8-6E4D-4770-8140-06CFF3F7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785938"/>
            <a:ext cx="34290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10">
            <a:extLst>
              <a:ext uri="{FF2B5EF4-FFF2-40B4-BE49-F238E27FC236}">
                <a16:creationId xmlns:a16="http://schemas.microsoft.com/office/drawing/2014/main" id="{898ED3FD-273D-4718-9067-91FE019E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357688"/>
            <a:ext cx="32146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F7E494EB-3532-42BD-A950-0C95B0BF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героизм и мастерство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Прямоугольник 4">
            <a:extLst>
              <a:ext uri="{FF2B5EF4-FFF2-40B4-BE49-F238E27FC236}">
                <a16:creationId xmlns:a16="http://schemas.microsoft.com/office/drawing/2014/main" id="{98D4CE86-C24B-4B1E-A651-4F96825E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2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>
            <a:extLst>
              <a:ext uri="{FF2B5EF4-FFF2-40B4-BE49-F238E27FC236}">
                <a16:creationId xmlns:a16="http://schemas.microsoft.com/office/drawing/2014/main" id="{5A5E6A29-1BBF-4D37-B7CD-14C948A3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14500"/>
            <a:ext cx="3529012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7018">
            <a:extLst>
              <a:ext uri="{FF2B5EF4-FFF2-40B4-BE49-F238E27FC236}">
                <a16:creationId xmlns:a16="http://schemas.microsoft.com/office/drawing/2014/main" id="{F8852CBA-25AB-44C0-92AB-23066315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0"/>
          <a:stretch>
            <a:fillRect/>
          </a:stretch>
        </p:blipFill>
        <p:spPr bwMode="auto">
          <a:xfrm>
            <a:off x="428625" y="1643063"/>
            <a:ext cx="257175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&amp;Vcy;&amp;iecy;&amp;lcy;&amp;icy;&amp;kcy;&amp;acy;&amp;yacy; &amp;Ocy;&amp;tcy;&amp;iecy;&amp;chcy;&amp;iecy;&amp;scy;&amp;tcy;&amp;vcy;&amp;iecy;&amp;ncy;&amp;ncy;&amp;acy;&amp;yacy; &amp;vcy;&amp;ocy;&amp;jcy;&amp;ncy;&amp;acy;">
            <a:extLst>
              <a:ext uri="{FF2B5EF4-FFF2-40B4-BE49-F238E27FC236}">
                <a16:creationId xmlns:a16="http://schemas.microsoft.com/office/drawing/2014/main" id="{1EFEDF88-027F-42AC-8D2F-EA741E2F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43375"/>
            <a:ext cx="34290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3" descr="завод.jpg">
            <a:extLst>
              <a:ext uri="{FF2B5EF4-FFF2-40B4-BE49-F238E27FC236}">
                <a16:creationId xmlns:a16="http://schemas.microsoft.com/office/drawing/2014/main" id="{6F269CFF-DACF-462E-9C7D-A0773EBB7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86313" y="4214813"/>
            <a:ext cx="3571875" cy="22510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2B7E3513-7851-4B3C-A340-A0644661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тыл был фронтом…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Прямоугольник 4">
            <a:extLst>
              <a:ext uri="{FF2B5EF4-FFF2-40B4-BE49-F238E27FC236}">
                <a16:creationId xmlns:a16="http://schemas.microsoft.com/office/drawing/2014/main" id="{278585BD-0389-4BFB-BE14-36ACA78E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&amp;Fcy;&amp;ocy;&amp;tcy;&amp;ocy;&amp;gcy;&amp;rcy;&amp;acy;&amp;fcy;&amp;icy;&amp;icy; &amp;Vcy;&amp;iecy;&amp;lcy;&amp;icy;&amp;kcy;&amp;ocy;&amp;jcy; &amp;Ocy;&amp;tcy;&amp;iecy;&amp;chcy;&amp;iecy;&amp;scy;&amp;tcy;&amp;vcy;&amp;iecy;&amp;ncy;&amp;ncy;&amp;ocy;&amp;jcy; &amp;Vcy;&amp;ocy;&amp;jcy;&amp;ncy;&amp;ycy; (137 &amp;fcy;&amp;ocy;&amp;tcy;&amp;ocy;)">
            <a:extLst>
              <a:ext uri="{FF2B5EF4-FFF2-40B4-BE49-F238E27FC236}">
                <a16:creationId xmlns:a16="http://schemas.microsoft.com/office/drawing/2014/main" id="{CC5B0E66-B7C9-4386-8921-C2ACFD0D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43063"/>
            <a:ext cx="364331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A1\Desktop\01.jpg">
            <a:extLst>
              <a:ext uri="{FF2B5EF4-FFF2-40B4-BE49-F238E27FC236}">
                <a16:creationId xmlns:a16="http://schemas.microsoft.com/office/drawing/2014/main" id="{5B6888A7-333E-4A94-B604-4AD7A9CE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928813"/>
            <a:ext cx="3000375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Users\A1\Desktop\aa.jpg">
            <a:extLst>
              <a:ext uri="{FF2B5EF4-FFF2-40B4-BE49-F238E27FC236}">
                <a16:creationId xmlns:a16="http://schemas.microsoft.com/office/drawing/2014/main" id="{753704F2-4E0D-48B6-9EFE-67D6C434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86250"/>
            <a:ext cx="364331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B082E8D9-0CDE-41C6-A200-011BF8D1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1942 год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Прямоугольник 4">
            <a:extLst>
              <a:ext uri="{FF2B5EF4-FFF2-40B4-BE49-F238E27FC236}">
                <a16:creationId xmlns:a16="http://schemas.microsoft.com/office/drawing/2014/main" id="{0CA6642C-B150-44D6-89D1-B9D462AC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3" descr="G:\170 лет Самарской губернии\Бакулин к презентации\война 1942.jpg">
            <a:extLst>
              <a:ext uri="{FF2B5EF4-FFF2-40B4-BE49-F238E27FC236}">
                <a16:creationId xmlns:a16="http://schemas.microsoft.com/office/drawing/2014/main" id="{9B8790F2-16A1-4492-A7D3-31D61727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4176" r="3078" b="4143"/>
          <a:stretch>
            <a:fillRect/>
          </a:stretch>
        </p:blipFill>
        <p:spPr bwMode="auto">
          <a:xfrm>
            <a:off x="214313" y="2000250"/>
            <a:ext cx="44116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Users\A1\Desktop\05792.jpg">
            <a:extLst>
              <a:ext uri="{FF2B5EF4-FFF2-40B4-BE49-F238E27FC236}">
                <a16:creationId xmlns:a16="http://schemas.microsoft.com/office/drawing/2014/main" id="{7CE48B24-5D9D-4883-90DD-B83C78A7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85938"/>
            <a:ext cx="364331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Users\A1\Desktop\parovoznaya_brigada_ili_muromca.jpg">
            <a:extLst>
              <a:ext uri="{FF2B5EF4-FFF2-40B4-BE49-F238E27FC236}">
                <a16:creationId xmlns:a16="http://schemas.microsoft.com/office/drawing/2014/main" id="{719E8762-4EFC-4E05-8F02-C84CC737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29125"/>
            <a:ext cx="34226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AcademicPresentation1</Template>
  <TotalTime>0</TotalTime>
  <Words>119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Times New Roman</vt:lpstr>
      <vt:lpstr>AcademicPresentation1</vt:lpstr>
      <vt:lpstr>Ратный подвиг  кинельцев-железнодорожников</vt:lpstr>
      <vt:lpstr>Город железнодорожников</vt:lpstr>
      <vt:lpstr>Сороковые, роковые…</vt:lpstr>
      <vt:lpstr>Великая    война</vt:lpstr>
      <vt:lpstr>Всеобщая мобилизация</vt:lpstr>
      <vt:lpstr>И шли эшелоны на фронт…</vt:lpstr>
      <vt:lpstr>Трудовой героизм и мастерство</vt:lpstr>
      <vt:lpstr>Здесь тыл был фронтом…</vt:lpstr>
      <vt:lpstr>1942 год</vt:lpstr>
      <vt:lpstr>Память народа в камне и бронзе</vt:lpstr>
      <vt:lpstr>Мы помним, мы гордимся…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ОДАРЕННЫЕ ДЕТИ И ОСОБЕННОСТИ РАБОТЫ С НИМИ</dc:title>
  <dc:creator/>
  <cp:lastModifiedBy/>
  <cp:revision>2</cp:revision>
  <dcterms:created xsi:type="dcterms:W3CDTF">2010-11-07T17:46:28Z</dcterms:created>
  <dcterms:modified xsi:type="dcterms:W3CDTF">2022-03-08T06:42:33Z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TC103524799990</vt:lpwstr>
  </property>
</Properties>
</file>