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308" r:id="rId2"/>
    <p:sldId id="310" r:id="rId3"/>
    <p:sldId id="316" r:id="rId4"/>
    <p:sldId id="257" r:id="rId5"/>
    <p:sldId id="260" r:id="rId6"/>
    <p:sldId id="321" r:id="rId7"/>
    <p:sldId id="315" r:id="rId8"/>
    <p:sldId id="291" r:id="rId9"/>
    <p:sldId id="312" r:id="rId10"/>
    <p:sldId id="286" r:id="rId11"/>
    <p:sldId id="322" r:id="rId12"/>
    <p:sldId id="32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8950" autoAdjust="0"/>
  </p:normalViewPr>
  <p:slideViewPr>
    <p:cSldViewPr>
      <p:cViewPr varScale="1">
        <p:scale>
          <a:sx n="102" d="100"/>
          <a:sy n="102" d="100"/>
        </p:scale>
        <p:origin x="8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730170A-8486-4F37-8C88-3E3015446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480B94-4E30-4824-807E-E07B51FFEF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F586040-5FDC-40CC-A8D4-93A03190A5D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B0F02E1-0760-40CC-8238-9726F8651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72B123B-DE74-4902-A484-B255D379D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395FAC-5F01-4A9A-9976-4333BB5EA8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BC97A-A66D-4947-AD37-1F3E1853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E4D0BE-D846-49E4-91AA-4D12BDD245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A9DF2B18-3F36-4B76-B4CB-29ACE1254E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61ED204E-9D10-4DE5-B8F8-AC3D1FDA4F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B2964497-7B1D-4F7A-8D1E-765EDF1F9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458A62-8F41-4826-82E4-2FBC44166BBC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276EE30F-CBFE-440F-B372-766752035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6DA59CBE-8B9A-4827-A287-B8ABA251F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A6B0C9FC-7C54-4C67-B757-7D415709B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CE5E71-894A-4F84-8EF7-220270FCB170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8058D4B5-21E8-4122-92CC-739A4A441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829F1532-7956-498B-891C-AAD224D368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A08B9AB7-0569-432D-A4C9-717C225F5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AB2C21-FB5A-4EA6-93FC-93605A6848AF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45B90-D11C-4C65-9513-8B07FB03FFC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8B711-5C5E-40AC-8AF3-420D2715B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03373-A320-489D-B08B-32C3C3A9F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600110AA-0860-4DC4-875A-4537E3A84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757037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722422A-8AC0-4800-9D2A-FEA637CD2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3CC660-E7B9-41AC-8DFA-514CAC2B0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B376536-9128-442D-9445-74677748F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8D3E9-21A2-4011-833A-1055A5AF68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23569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B7E5B5F-FEA6-44FA-AF6D-FD3BA8B18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D2D8C1B-853C-459B-AF9C-F158A3A17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E39CE6-366E-421D-9305-95FC94941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F4BA6-2590-457A-B899-2194941E6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169028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178506-C0F0-4C0E-9AFC-199B8FAA2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11CCBF0-2E82-4ADF-BE14-23E583B55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E4968DF-BD90-405F-A75B-C44DA519E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BBBAC-57CF-42C6-BF19-DE82216A9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28284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3B725C-F320-42A7-84B8-5CBFA87BA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BD8B09-09AA-40EC-8379-7BAB3D3A7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0918104-3C02-4D80-93F5-C27BFA21D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4D7D-DF23-4A6D-BD3A-8C49C11D5B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445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644D8C2-131B-4BDC-953A-73557BBA5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805752B-0898-4F85-B35A-01F76B08B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9136999-A694-478D-8527-E32B196D3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30004-DA64-4CA9-BF7E-A40DEC4DE2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479761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5AE1400-9D9C-405B-A956-36E92ED1D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F3F8566-E176-46F0-9693-9EEDDFD75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CC3FA3-D12C-4527-AD4C-EC88B8FD8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42813-E5CD-438F-9922-95B72F9F3A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237740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260410-7CF9-40A0-B3E3-4D92C4DE7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4DDF96-6134-441C-96A0-7CD610A50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228BC03-0DD1-4565-9ECC-DEBC784A9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CB856-CFF2-4C85-8EF5-E4C14340C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220141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B4CFC8-4037-45EA-A596-36B78531F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45BE3FD-AFA0-4928-9029-6FEAA9995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CD23F7B-ECE7-4735-A864-8362EC880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C8C3-77DE-4CEC-BA56-2508A92349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558890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44027A6-DEBF-4218-8AB1-F598AFB77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CA90E9E-EBEF-4DE9-AE16-BF169993D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5752A0-3496-421E-9829-4BB04F5BE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8B291-3802-41C1-9A6E-FAC007C60C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959208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F128C16-6CE8-42C9-8A84-F35A4A758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5D2FD64-B4AB-4AA5-AD80-5E291A4C9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00CF34F-B131-44C6-8686-ACF37B2BB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EF5BE-3799-4722-A448-43A7BFDF9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691664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326849-0112-4D52-8AD1-4C55A7709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2097C64-897C-4417-8091-14E7B7B05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BC252D0-AAB2-4F9D-B721-99452034F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73DA0-709F-4021-9E96-5C7CAB063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08181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3B7113-5B64-4440-80A2-31E177313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2BC657-59FB-456A-8D10-67BC87952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FE51CAF-8B9E-4E59-982D-46510CFE3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5DDC9-CC16-4BB8-947D-B1B7A3890B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474788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FE9948E7-35FC-4AA9-B7CB-2A0F378A0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2700E9D-0731-4B8F-BA2D-0DE0D67CC9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A1A3FAE-EB99-4519-90D9-0232A111C1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9819129-E3B3-4568-BCDF-AAEB2CCD6C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AE149B01-1B87-43D5-8459-D106196CBA8D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0" name="Picture 10" descr="C:\WINNT\Profiles\rebeccal\Personal\pics\strtegic1.jpg">
            <a:extLst>
              <a:ext uri="{FF2B5EF4-FFF2-40B4-BE49-F238E27FC236}">
                <a16:creationId xmlns:a16="http://schemas.microsoft.com/office/drawing/2014/main" id="{6CA03A19-6E15-4A10-AA98-9E6AE184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1">
            <a:extLst>
              <a:ext uri="{FF2B5EF4-FFF2-40B4-BE49-F238E27FC236}">
                <a16:creationId xmlns:a16="http://schemas.microsoft.com/office/drawing/2014/main" id="{1D1617FD-6FA5-4E33-8677-01AF727DB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BE572F4E-95A9-4167-B6BA-0CCB2FD14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071563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Гордость государства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A513A7E8-5F1F-4965-87DA-7A520E93AC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71625" y="1000125"/>
            <a:ext cx="7215188" cy="4929188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3076" name="TextBox 10">
            <a:extLst>
              <a:ext uri="{FF2B5EF4-FFF2-40B4-BE49-F238E27FC236}">
                <a16:creationId xmlns:a16="http://schemas.microsoft.com/office/drawing/2014/main" id="{8773F621-1C10-455A-815C-739C2C9B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9288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7" name="Picture 7" descr="14">
            <a:extLst>
              <a:ext uri="{FF2B5EF4-FFF2-40B4-BE49-F238E27FC236}">
                <a16:creationId xmlns:a16="http://schemas.microsoft.com/office/drawing/2014/main" id="{F076A6FD-5777-4A56-8F66-689ACDAD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928688"/>
            <a:ext cx="3214687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rc_mi" descr="x_8314c777">
            <a:extLst>
              <a:ext uri="{FF2B5EF4-FFF2-40B4-BE49-F238E27FC236}">
                <a16:creationId xmlns:a16="http://schemas.microsoft.com/office/drawing/2014/main" id="{1C942357-3C3E-4CDB-BE2B-0AF3610B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/>
          <a:stretch>
            <a:fillRect/>
          </a:stretch>
        </p:blipFill>
        <p:spPr bwMode="auto">
          <a:xfrm>
            <a:off x="5500688" y="3714750"/>
            <a:ext cx="30003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C:\Users\школа\Desktop\Фотоархив\Фото Защитники родины\DSC_0568.JPG">
            <a:extLst>
              <a:ext uri="{FF2B5EF4-FFF2-40B4-BE49-F238E27FC236}">
                <a16:creationId xmlns:a16="http://schemas.microsoft.com/office/drawing/2014/main" id="{B90503AA-4431-4CAF-AE55-B4FAE2A1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1"/>
          <a:stretch>
            <a:fillRect/>
          </a:stretch>
        </p:blipFill>
        <p:spPr bwMode="auto">
          <a:xfrm>
            <a:off x="5214938" y="928688"/>
            <a:ext cx="292893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C:\Users\школа\Desktop\Фотоархив\Ветераны ВОВ\Фото ветеранов\9 Ковалева Нина Васильевна.jpg">
            <a:extLst>
              <a:ext uri="{FF2B5EF4-FFF2-40B4-BE49-F238E27FC236}">
                <a16:creationId xmlns:a16="http://schemas.microsoft.com/office/drawing/2014/main" id="{D3F536E7-1019-41D1-B880-EDDEF91E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43313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6F3551-D2FC-46FE-8192-DD14F584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5629275" cy="1143000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>Подвиг матери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3338E8B-DF5A-400C-A69B-D7FDF04EF3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68413"/>
            <a:ext cx="7639050" cy="5446712"/>
          </a:xfrm>
        </p:spPr>
        <p:txBody>
          <a:bodyPr/>
          <a:lstStyle/>
          <a:p>
            <a:pPr eaLnBrk="1" hangingPunct="1"/>
            <a:endParaRPr lang="ru-RU" altLang="ru-RU" sz="2400"/>
          </a:p>
        </p:txBody>
      </p:sp>
      <p:pic>
        <p:nvPicPr>
          <p:cNvPr id="12292" name="Picture 4" descr="C:\Мои документы\Работа\Прянишникова\Выступление\орден победы.jpg">
            <a:extLst>
              <a:ext uri="{FF2B5EF4-FFF2-40B4-BE49-F238E27FC236}">
                <a16:creationId xmlns:a16="http://schemas.microsoft.com/office/drawing/2014/main" id="{8EC971D1-DBE5-41B4-B5CC-C9A15F77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14313"/>
            <a:ext cx="14144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G:\170 лет Самарской губернии\Бакулин к презентации\Володичк.jpg">
            <a:extLst>
              <a:ext uri="{FF2B5EF4-FFF2-40B4-BE49-F238E27FC236}">
                <a16:creationId xmlns:a16="http://schemas.microsoft.com/office/drawing/2014/main" id="{34EF14DA-12A6-4DE7-AE84-AC7DF5CF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dom_vnutr">
            <a:extLst>
              <a:ext uri="{FF2B5EF4-FFF2-40B4-BE49-F238E27FC236}">
                <a16:creationId xmlns:a16="http://schemas.microsoft.com/office/drawing/2014/main" id="{D5D92C44-2DC3-4AD8-B914-0E630824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285875"/>
            <a:ext cx="2943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C:\Users\A1\Desktop\1.jpg">
            <a:extLst>
              <a:ext uri="{FF2B5EF4-FFF2-40B4-BE49-F238E27FC236}">
                <a16:creationId xmlns:a16="http://schemas.microsoft.com/office/drawing/2014/main" id="{54CFBC25-D50E-4E5F-B692-55849301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3013"/>
            <a:ext cx="32861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C:\Users\A1\Desktop\EXashYyXsAY_uor.jpg">
            <a:extLst>
              <a:ext uri="{FF2B5EF4-FFF2-40B4-BE49-F238E27FC236}">
                <a16:creationId xmlns:a16="http://schemas.microsoft.com/office/drawing/2014/main" id="{F106AB79-4A57-4ED9-B192-7EE1493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57563"/>
            <a:ext cx="2071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BFE6B43-FD11-47F9-8C4C-BA48F06F6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772275" cy="1143000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>     Афганские страницы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C250A9C-163E-49F4-AC2E-802B10865D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68413"/>
            <a:ext cx="7639050" cy="5446712"/>
          </a:xfrm>
        </p:spPr>
        <p:txBody>
          <a:bodyPr/>
          <a:lstStyle/>
          <a:p>
            <a:pPr eaLnBrk="1" hangingPunct="1"/>
            <a:endParaRPr lang="ru-RU" altLang="ru-RU" sz="2400"/>
          </a:p>
        </p:txBody>
      </p:sp>
      <p:pic>
        <p:nvPicPr>
          <p:cNvPr id="13316" name="Picture 2" descr="C:\Users\A1\Desktop\kosareva1.jpg">
            <a:extLst>
              <a:ext uri="{FF2B5EF4-FFF2-40B4-BE49-F238E27FC236}">
                <a16:creationId xmlns:a16="http://schemas.microsoft.com/office/drawing/2014/main" id="{072B07B2-2A40-44C6-B90E-2789BFF3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r="6248" b="9395"/>
          <a:stretch>
            <a:fillRect/>
          </a:stretch>
        </p:blipFill>
        <p:spPr bwMode="auto">
          <a:xfrm>
            <a:off x="4572000" y="1000125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A1\Desktop\870_641_fixedwidth.jpg">
            <a:extLst>
              <a:ext uri="{FF2B5EF4-FFF2-40B4-BE49-F238E27FC236}">
                <a16:creationId xmlns:a16="http://schemas.microsoft.com/office/drawing/2014/main" id="{3E1B99CB-517A-4D49-8758-38979811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3295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A1\Desktop\870_637_fixedwidth.jpg">
            <a:extLst>
              <a:ext uri="{FF2B5EF4-FFF2-40B4-BE49-F238E27FC236}">
                <a16:creationId xmlns:a16="http://schemas.microsoft.com/office/drawing/2014/main" id="{FEEE8AD6-51FF-45C0-9D7F-3F05B0F4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29257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C:\Users\A1\Desktop\4f156bc7af3539c71bf6ed558a2cd7ae.jpg">
            <a:extLst>
              <a:ext uri="{FF2B5EF4-FFF2-40B4-BE49-F238E27FC236}">
                <a16:creationId xmlns:a16="http://schemas.microsoft.com/office/drawing/2014/main" id="{9653A9F1-791B-4410-8CF9-C176648A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3375"/>
            <a:ext cx="3416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A353BC-93E2-483D-BB02-6D5E6287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929562" cy="857250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>     Остановиться… Оглянуться… Подумать…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A645E9-B534-4D2C-A908-880635AEEF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8813" y="1785938"/>
            <a:ext cx="6929437" cy="4929187"/>
          </a:xfrm>
        </p:spPr>
        <p:txBody>
          <a:bodyPr/>
          <a:lstStyle/>
          <a:p>
            <a:pPr eaLnBrk="1" hangingPunct="1"/>
            <a:endParaRPr lang="ru-RU" altLang="ru-RU" sz="2400"/>
          </a:p>
        </p:txBody>
      </p:sp>
      <p:pic>
        <p:nvPicPr>
          <p:cNvPr id="14340" name="Picture 3" descr="C:\Users\A1\Desktop\i.jpg">
            <a:extLst>
              <a:ext uri="{FF2B5EF4-FFF2-40B4-BE49-F238E27FC236}">
                <a16:creationId xmlns:a16="http://schemas.microsoft.com/office/drawing/2014/main" id="{80CD3F13-B6CC-47CF-AD42-266F10E0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6" r="32547"/>
          <a:stretch>
            <a:fillRect/>
          </a:stretch>
        </p:blipFill>
        <p:spPr bwMode="auto">
          <a:xfrm>
            <a:off x="5286375" y="1357313"/>
            <a:ext cx="35004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A1\Desktop\601e3f9eddf8612f37b456adce57c0fb.jpg">
            <a:extLst>
              <a:ext uri="{FF2B5EF4-FFF2-40B4-BE49-F238E27FC236}">
                <a16:creationId xmlns:a16="http://schemas.microsoft.com/office/drawing/2014/main" id="{411064FB-7BC5-41A5-A8AD-4E9F5FF9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23215" r="33209"/>
          <a:stretch>
            <a:fillRect/>
          </a:stretch>
        </p:blipFill>
        <p:spPr bwMode="auto">
          <a:xfrm>
            <a:off x="1428750" y="1285875"/>
            <a:ext cx="40719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:\Users\A1\Desktop\ninaanto.jpg">
            <a:extLst>
              <a:ext uri="{FF2B5EF4-FFF2-40B4-BE49-F238E27FC236}">
                <a16:creationId xmlns:a16="http://schemas.microsoft.com/office/drawing/2014/main" id="{41F239CA-6A7C-4750-87B4-890083E0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929063"/>
            <a:ext cx="23780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C:\Users\A1\Desktop\i (1).jpg">
            <a:extLst>
              <a:ext uri="{FF2B5EF4-FFF2-40B4-BE49-F238E27FC236}">
                <a16:creationId xmlns:a16="http://schemas.microsoft.com/office/drawing/2014/main" id="{15EA1258-52D1-4E19-8996-10A5147A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7943" r="19621"/>
          <a:stretch>
            <a:fillRect/>
          </a:stretch>
        </p:blipFill>
        <p:spPr bwMode="auto">
          <a:xfrm>
            <a:off x="4857750" y="4286250"/>
            <a:ext cx="35004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AB37B3-0050-483B-A851-EF1D17D9A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42875"/>
            <a:ext cx="7543800" cy="928688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Высокий долг</a:t>
            </a:r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745E9B-786E-4113-9238-00E41573F6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85875"/>
            <a:ext cx="7415213" cy="4810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b="1" i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7" descr="C:\Users\A1\Desktop\Косарева -.jpg">
            <a:extLst>
              <a:ext uri="{FF2B5EF4-FFF2-40B4-BE49-F238E27FC236}">
                <a16:creationId xmlns:a16="http://schemas.microsoft.com/office/drawing/2014/main" id="{A9B837C7-D571-4C13-A439-2B2F8684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30575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9">
            <a:extLst>
              <a:ext uri="{FF2B5EF4-FFF2-40B4-BE49-F238E27FC236}">
                <a16:creationId xmlns:a16="http://schemas.microsoft.com/office/drawing/2014/main" id="{1C749D34-F103-4BEE-8F5B-CF2DC87E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572000"/>
            <a:ext cx="3857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Работу выполнила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Уханова  Дарья,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обучающаяся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ГБОУ СОШ №7 г. Кинеля</a:t>
            </a:r>
          </a:p>
        </p:txBody>
      </p:sp>
      <p:pic>
        <p:nvPicPr>
          <p:cNvPr id="4102" name="Picture 9" descr="C:\Users\A1\Desktop\kosareva.jpg">
            <a:extLst>
              <a:ext uri="{FF2B5EF4-FFF2-40B4-BE49-F238E27FC236}">
                <a16:creationId xmlns:a16="http://schemas.microsoft.com/office/drawing/2014/main" id="{246CE58F-EC82-462C-AA3A-8B290BF5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4"/>
          <a:stretch>
            <a:fillRect/>
          </a:stretch>
        </p:blipFill>
        <p:spPr bwMode="auto">
          <a:xfrm>
            <a:off x="5143500" y="1143000"/>
            <a:ext cx="27654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FF1DADB5-4D63-4766-96C3-DC419667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428625"/>
            <a:ext cx="7500937" cy="500063"/>
          </a:xfrm>
        </p:spPr>
        <p:txBody>
          <a:bodyPr/>
          <a:lstStyle/>
          <a:p>
            <a:r>
              <a:rPr lang="ru-RU" altLang="ru-RU" b="1">
                <a:solidFill>
                  <a:srgbClr val="C00000"/>
                </a:solidFill>
              </a:rPr>
              <a:t>  </a:t>
            </a:r>
            <a:r>
              <a:rPr lang="ru-RU" altLang="ru-RU" sz="4000" b="1">
                <a:solidFill>
                  <a:srgbClr val="C00000"/>
                </a:solidFill>
              </a:rPr>
              <a:t>Учитель… Краевед… Общественный деятель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7970DF43-DCA5-48CA-B69D-08D4A54A2FC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00188" y="785813"/>
            <a:ext cx="7429500" cy="5811837"/>
          </a:xfrm>
        </p:spPr>
        <p:txBody>
          <a:bodyPr/>
          <a:lstStyle/>
          <a:p>
            <a:endParaRPr lang="ru-RU" altLang="ru-RU" sz="2000"/>
          </a:p>
        </p:txBody>
      </p:sp>
      <p:pic>
        <p:nvPicPr>
          <p:cNvPr id="5124" name="Picture 6" descr="C:\Users\A1\Desktop\601e3f9eddf8612f37b456adce57c0fb.jpg">
            <a:extLst>
              <a:ext uri="{FF2B5EF4-FFF2-40B4-BE49-F238E27FC236}">
                <a16:creationId xmlns:a16="http://schemas.microsoft.com/office/drawing/2014/main" id="{BD0520F5-953E-4F73-BA71-086D6F1C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1"/>
          <a:stretch>
            <a:fillRect/>
          </a:stretch>
        </p:blipFill>
        <p:spPr bwMode="auto">
          <a:xfrm>
            <a:off x="1643063" y="1285875"/>
            <a:ext cx="35718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1\Desktop\muzey_vslav.jpg">
            <a:extLst>
              <a:ext uri="{FF2B5EF4-FFF2-40B4-BE49-F238E27FC236}">
                <a16:creationId xmlns:a16="http://schemas.microsoft.com/office/drawing/2014/main" id="{2734531C-E503-477E-AA44-3E5EFF1D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857625"/>
            <a:ext cx="378618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A1\Desktop\06842053.jpg">
            <a:extLst>
              <a:ext uri="{FF2B5EF4-FFF2-40B4-BE49-F238E27FC236}">
                <a16:creationId xmlns:a16="http://schemas.microsoft.com/office/drawing/2014/main" id="{9ABF4266-584D-4A62-B630-122A82F5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0"/>
            <a:ext cx="18081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:\Users\A1\Desktop\i.jpg">
            <a:extLst>
              <a:ext uri="{FF2B5EF4-FFF2-40B4-BE49-F238E27FC236}">
                <a16:creationId xmlns:a16="http://schemas.microsoft.com/office/drawing/2014/main" id="{B3233DD1-FCC8-4F22-8786-E0240D0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6292" r="7076"/>
          <a:stretch>
            <a:fillRect/>
          </a:stretch>
        </p:blipFill>
        <p:spPr bwMode="auto">
          <a:xfrm>
            <a:off x="2071688" y="4816475"/>
            <a:ext cx="221456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0DAF758-747E-458C-8C1B-C160CAAA2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9072562" cy="1071563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>Медаль за труд…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59091AA-2461-4EEA-AD86-26ED9E0AF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1000125"/>
            <a:ext cx="7715250" cy="5357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solidFill>
                <a:schemeClr val="bg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400">
              <a:solidFill>
                <a:schemeClr val="tx2"/>
              </a:solidFill>
            </a:endParaRPr>
          </a:p>
          <a:p>
            <a:pPr eaLnBrk="1" hangingPunct="1"/>
            <a:endParaRPr lang="ru-RU" altLang="ru-RU" sz="2400" b="1" i="1"/>
          </a:p>
          <a:p>
            <a:pPr eaLnBrk="1" hangingPunct="1"/>
            <a:endParaRPr lang="ru-RU" altLang="ru-RU" sz="2400"/>
          </a:p>
        </p:txBody>
      </p:sp>
      <p:pic>
        <p:nvPicPr>
          <p:cNvPr id="7" name="Picture 5" descr="K:\Презент\фото к проекту о музее\Косарева.JPG">
            <a:extLst>
              <a:ext uri="{FF2B5EF4-FFF2-40B4-BE49-F238E27FC236}">
                <a16:creationId xmlns:a16="http://schemas.microsoft.com/office/drawing/2014/main" id="{A8D19C6D-873E-4689-82DA-E0852786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00108"/>
            <a:ext cx="2762268" cy="2071701"/>
          </a:xfrm>
          <a:prstGeom prst="snip1Rect">
            <a:avLst/>
          </a:prstGeom>
          <a:noFill/>
        </p:spPr>
      </p:pic>
      <p:sp>
        <p:nvSpPr>
          <p:cNvPr id="6149" name="TextBox 7">
            <a:extLst>
              <a:ext uri="{FF2B5EF4-FFF2-40B4-BE49-F238E27FC236}">
                <a16:creationId xmlns:a16="http://schemas.microsoft.com/office/drawing/2014/main" id="{90657055-5950-4662-8700-8EDA8DDBC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214438"/>
            <a:ext cx="5500688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2060"/>
                </a:solidFill>
              </a:rPr>
              <a:t>В 1970 году награждена медалью «За доблестный труд»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В 1986 - звание «Отличник просвещения»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В 1989 – «Ветеран труда»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В 2003 – «Женщина года» города Кинеля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В 2005 году «Женщина года» в Самарской области в номинации «Общественный деятель»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В 2012 году присвоено звание Почетного гражданина города Кинеля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Лауреат конкурса «Лидер года» в номинации «Женщина – общественный профсоюзный лидер»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В 2014 году лауреат семнадцатой губернской общественной акции «Благородство»</a:t>
            </a:r>
          </a:p>
          <a:p>
            <a:pPr eaLnBrk="1" hangingPunct="1"/>
            <a:endParaRPr lang="ru-RU" altLang="ru-RU"/>
          </a:p>
        </p:txBody>
      </p:sp>
      <p:pic>
        <p:nvPicPr>
          <p:cNvPr id="6150" name="Picture 5" descr="C:\Users\A1\Desktop\ninaanto.jpg">
            <a:extLst>
              <a:ext uri="{FF2B5EF4-FFF2-40B4-BE49-F238E27FC236}">
                <a16:creationId xmlns:a16="http://schemas.microsoft.com/office/drawing/2014/main" id="{33141CDB-E593-4910-B598-F184821D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43313"/>
            <a:ext cx="21066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7FD311-7520-479C-BB33-2475901A5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  <a:r>
              <a:rPr lang="ru-RU" altLang="ru-RU" sz="4000" b="1">
                <a:solidFill>
                  <a:srgbClr val="C00000"/>
                </a:solidFill>
              </a:rPr>
              <a:t>Начало начал…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C922786-0F99-4C74-A4A1-DF789AC33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1071563"/>
            <a:ext cx="7929562" cy="53578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i="1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i="1"/>
              <a:t>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i="1"/>
          </a:p>
        </p:txBody>
      </p:sp>
      <p:pic>
        <p:nvPicPr>
          <p:cNvPr id="7172" name="Picture 8" descr="C:\Users\A1\Desktop\russia_02.jpg">
            <a:extLst>
              <a:ext uri="{FF2B5EF4-FFF2-40B4-BE49-F238E27FC236}">
                <a16:creationId xmlns:a16="http://schemas.microsoft.com/office/drawing/2014/main" id="{B4EFEA05-FD65-4727-B6B4-7F89C7D7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0"/>
            <a:ext cx="42100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Users\A1\Desktop\1962 г. На завалинке. Пермь.jpg">
            <a:extLst>
              <a:ext uri="{FF2B5EF4-FFF2-40B4-BE49-F238E27FC236}">
                <a16:creationId xmlns:a16="http://schemas.microsoft.com/office/drawing/2014/main" id="{04F3CCA4-CA7E-4399-8406-CF5E9AFA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33223"/>
          <a:stretch>
            <a:fillRect/>
          </a:stretch>
        </p:blipFill>
        <p:spPr bwMode="auto">
          <a:xfrm>
            <a:off x="1785938" y="3571875"/>
            <a:ext cx="22145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1\Desktop\derevenskie_devchonki.xxl.jpg">
            <a:extLst>
              <a:ext uri="{FF2B5EF4-FFF2-40B4-BE49-F238E27FC236}">
                <a16:creationId xmlns:a16="http://schemas.microsoft.com/office/drawing/2014/main" id="{25CC7DF0-3BE1-437E-AAD2-73B49E6F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6" t="11516" b="9795"/>
          <a:stretch>
            <a:fillRect/>
          </a:stretch>
        </p:blipFill>
        <p:spPr bwMode="auto">
          <a:xfrm>
            <a:off x="6429375" y="2143125"/>
            <a:ext cx="21669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99E349-9C55-4E28-B127-C11DC44E6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  <a:cs typeface="Times New Roman" panose="02020603050405020304" pitchFamily="18" charset="0"/>
              </a:rPr>
              <a:t>Трудовой путь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3976770-F3B2-4FA5-927C-50703BCEE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857250"/>
            <a:ext cx="7929562" cy="57721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2000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8196" name="Rectangle 9">
            <a:extLst>
              <a:ext uri="{FF2B5EF4-FFF2-40B4-BE49-F238E27FC236}">
                <a16:creationId xmlns:a16="http://schemas.microsoft.com/office/drawing/2014/main" id="{A594DE0A-4A7D-487B-A890-98B27DB65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F5669948-BF20-4EE6-896B-33301474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3767" r="2383" b="24654"/>
          <a:stretch>
            <a:fillRect/>
          </a:stretch>
        </p:blipFill>
        <p:spPr bwMode="auto">
          <a:xfrm>
            <a:off x="1428750" y="1357313"/>
            <a:ext cx="47148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:\Users\A1\Desktop\onvqkdvkqxrggbvs_1024.jpg">
            <a:extLst>
              <a:ext uri="{FF2B5EF4-FFF2-40B4-BE49-F238E27FC236}">
                <a16:creationId xmlns:a16="http://schemas.microsoft.com/office/drawing/2014/main" id="{69100C93-2FE8-4FC5-8585-D29C8519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857625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1">
            <a:extLst>
              <a:ext uri="{FF2B5EF4-FFF2-40B4-BE49-F238E27FC236}">
                <a16:creationId xmlns:a16="http://schemas.microsoft.com/office/drawing/2014/main" id="{6BB51F06-E1AA-4A17-817E-B254E194F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2000250"/>
            <a:ext cx="214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Кинель. 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Школа №46  </a:t>
            </a:r>
          </a:p>
        </p:txBody>
      </p:sp>
      <p:sp>
        <p:nvSpPr>
          <p:cNvPr id="8200" name="TextBox 13">
            <a:extLst>
              <a:ext uri="{FF2B5EF4-FFF2-40B4-BE49-F238E27FC236}">
                <a16:creationId xmlns:a16="http://schemas.microsoft.com/office/drawing/2014/main" id="{8A5D0928-CD45-4572-883A-74D8C9DA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07206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Москва. ВДНХ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8835976-A06F-4AD6-8947-F6437C8FE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            Алексеевка. Древнее поселение</a:t>
            </a:r>
            <a:endParaRPr lang="ru-RU" altLang="ru-RU" sz="3200" b="1">
              <a:solidFill>
                <a:srgbClr val="C000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58602E-1D8B-49D0-8F83-96E6FEBBA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7620000" cy="4443413"/>
          </a:xfrm>
        </p:spPr>
        <p:txBody>
          <a:bodyPr/>
          <a:lstStyle/>
          <a:p>
            <a:endParaRPr lang="ru-RU" altLang="ru-RU" sz="2800"/>
          </a:p>
        </p:txBody>
      </p:sp>
      <p:pic>
        <p:nvPicPr>
          <p:cNvPr id="9220" name="Picture 9" descr="C:\Users\A1\Desktop\1014_Penza._Ugol_ulic_Kuibysheva_i_CHkalova..jpg">
            <a:extLst>
              <a:ext uri="{FF2B5EF4-FFF2-40B4-BE49-F238E27FC236}">
                <a16:creationId xmlns:a16="http://schemas.microsoft.com/office/drawing/2014/main" id="{A7FE9455-560C-47BE-AE44-41678E44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1571625" y="1000125"/>
            <a:ext cx="53482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C:\Users\A1\Desktop\Фотка_763138.jpg">
            <a:extLst>
              <a:ext uri="{FF2B5EF4-FFF2-40B4-BE49-F238E27FC236}">
                <a16:creationId xmlns:a16="http://schemas.microsoft.com/office/drawing/2014/main" id="{A9C5AD07-AABD-40B7-B60C-00929AF3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29063"/>
            <a:ext cx="5929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F76F67E-EAF3-4BE7-A1C9-2B4C64D8D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762000"/>
          </a:xfrm>
        </p:spPr>
        <p:txBody>
          <a:bodyPr/>
          <a:lstStyle/>
          <a:p>
            <a:pPr eaLnBrk="1" hangingPunct="1"/>
            <a:endParaRPr lang="ru-RU" altLang="ru-RU" sz="4000" b="1">
              <a:solidFill>
                <a:srgbClr val="C00000"/>
              </a:solidFill>
            </a:endParaRPr>
          </a:p>
        </p:txBody>
      </p:sp>
      <p:sp>
        <p:nvSpPr>
          <p:cNvPr id="10243" name="Текст 7">
            <a:extLst>
              <a:ext uri="{FF2B5EF4-FFF2-40B4-BE49-F238E27FC236}">
                <a16:creationId xmlns:a16="http://schemas.microsoft.com/office/drawing/2014/main" id="{3C159F24-36EB-473E-922F-410680CC3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21B0FA2-0C78-4DC3-9179-2B269C8C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71563"/>
            <a:ext cx="7467600" cy="5429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200" kern="0">
                <a:latin typeface="+mn-lt"/>
              </a:rPr>
              <a:t>    </a:t>
            </a:r>
            <a:endParaRPr lang="ru-RU" sz="1800" kern="0">
              <a:latin typeface="+mn-lt"/>
              <a:cs typeface="Times New Roman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42B5FDF-8050-4062-B9AD-AC8BED54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81088"/>
            <a:ext cx="7467600" cy="5429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 sz="1800" kern="0" dirty="0">
              <a:latin typeface="+mn-lt"/>
              <a:cs typeface="Times New Roman" charset="0"/>
            </a:endParaRPr>
          </a:p>
        </p:txBody>
      </p:sp>
      <p:pic>
        <p:nvPicPr>
          <p:cNvPr id="10246" name="Рисунок 5" descr="Я помню.jpg">
            <a:extLst>
              <a:ext uri="{FF2B5EF4-FFF2-40B4-BE49-F238E27FC236}">
                <a16:creationId xmlns:a16="http://schemas.microsoft.com/office/drawing/2014/main" id="{EC9479DA-0206-4FCC-BF91-345E3CBA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307181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11">
            <a:extLst>
              <a:ext uri="{FF2B5EF4-FFF2-40B4-BE49-F238E27FC236}">
                <a16:creationId xmlns:a16="http://schemas.microsoft.com/office/drawing/2014/main" id="{F2829CD8-E4D4-4DE6-BAEA-45264C257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500188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Нет в России семьи такой,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   где б не памятен был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            свой геро</a:t>
            </a:r>
            <a:r>
              <a:rPr lang="ru-RU" altLang="ru-RU" sz="2000" b="1">
                <a:solidFill>
                  <a:srgbClr val="002060"/>
                </a:solidFill>
              </a:rPr>
              <a:t>й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10248" name="Picture 8" descr="C:\Users\A1\Desktop\foto4iz.jpg">
            <a:extLst>
              <a:ext uri="{FF2B5EF4-FFF2-40B4-BE49-F238E27FC236}">
                <a16:creationId xmlns:a16="http://schemas.microsoft.com/office/drawing/2014/main" id="{F0C6A860-B67E-48DE-9942-7294906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"/>
          <a:stretch>
            <a:fillRect/>
          </a:stretch>
        </p:blipFill>
        <p:spPr bwMode="auto">
          <a:xfrm>
            <a:off x="5357813" y="2928938"/>
            <a:ext cx="27146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:\Users\A1\Desktop\kosareva.jpg">
            <a:extLst>
              <a:ext uri="{FF2B5EF4-FFF2-40B4-BE49-F238E27FC236}">
                <a16:creationId xmlns:a16="http://schemas.microsoft.com/office/drawing/2014/main" id="{F154BE70-F16B-4BB3-8A53-080B41A1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5034" r="44754"/>
          <a:stretch>
            <a:fillRect/>
          </a:stretch>
        </p:blipFill>
        <p:spPr bwMode="auto">
          <a:xfrm>
            <a:off x="2071688" y="3286125"/>
            <a:ext cx="2071687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G:\170 лет Самарской губернии\Бакулин к презентации\война 1.jpg">
            <a:extLst>
              <a:ext uri="{FF2B5EF4-FFF2-40B4-BE49-F238E27FC236}">
                <a16:creationId xmlns:a16="http://schemas.microsoft.com/office/drawing/2014/main" id="{AB3C0426-2876-4821-914E-0DBC1671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8800" b="75958"/>
          <a:stretch>
            <a:fillRect/>
          </a:stretch>
        </p:blipFill>
        <p:spPr bwMode="auto">
          <a:xfrm>
            <a:off x="2071688" y="214313"/>
            <a:ext cx="60721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F1CFBE-630C-4DEF-9962-48917EBA8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0"/>
            <a:ext cx="7543800" cy="1071563"/>
          </a:xfrm>
        </p:spPr>
        <p:txBody>
          <a:bodyPr/>
          <a:lstStyle/>
          <a:p>
            <a:pPr eaLnBrk="1" hangingPunct="1"/>
            <a:br>
              <a:rPr lang="ru-RU" altLang="ru-RU" sz="3600" b="1"/>
            </a:br>
            <a:r>
              <a:rPr lang="ru-RU" altLang="ru-RU" sz="4000" b="1">
                <a:solidFill>
                  <a:srgbClr val="C00000"/>
                </a:solidFill>
              </a:rPr>
              <a:t>Музей Боевой славы</a:t>
            </a:r>
            <a:br>
              <a:rPr lang="ru-RU" altLang="ru-RU" b="1"/>
            </a:br>
            <a:endParaRPr lang="ru-RU" altLang="ru-RU" sz="180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8FD6F5E4-8C6C-4939-8FF0-6168912DD7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000125"/>
            <a:ext cx="8786812" cy="5715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11268" name="Picture 11" descr="C:\Users\A1\Desktop\muzey_vslav.jpg">
            <a:extLst>
              <a:ext uri="{FF2B5EF4-FFF2-40B4-BE49-F238E27FC236}">
                <a16:creationId xmlns:a16="http://schemas.microsoft.com/office/drawing/2014/main" id="{8FB4F7CB-B6CC-43EC-9C42-AE9E93D8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14438"/>
            <a:ext cx="43846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C:\Users\A1\Desktop\601e3f9eddf8612f37b456adce57c0fb.jpg">
            <a:extLst>
              <a:ext uri="{FF2B5EF4-FFF2-40B4-BE49-F238E27FC236}">
                <a16:creationId xmlns:a16="http://schemas.microsoft.com/office/drawing/2014/main" id="{07F45C42-4F27-4175-B3A6-B5EEA7CD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4"/>
          <a:stretch>
            <a:fillRect/>
          </a:stretch>
        </p:blipFill>
        <p:spPr bwMode="auto">
          <a:xfrm>
            <a:off x="6072188" y="1143000"/>
            <a:ext cx="2786062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школа\Desktop\Фотоархив\Фото Защитники\Помнит сердце, не забудет никогда.JPG">
            <a:extLst>
              <a:ext uri="{FF2B5EF4-FFF2-40B4-BE49-F238E27FC236}">
                <a16:creationId xmlns:a16="http://schemas.microsoft.com/office/drawing/2014/main" id="{7B53EA12-973E-4131-9E64-D189DDFF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18605" r="12428" b="10854"/>
          <a:stretch>
            <a:fillRect/>
          </a:stretch>
        </p:blipFill>
        <p:spPr bwMode="auto">
          <a:xfrm>
            <a:off x="1500188" y="4071938"/>
            <a:ext cx="3214687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K:\Новая папка (2)\DSC05174.JPG">
            <a:extLst>
              <a:ext uri="{FF2B5EF4-FFF2-40B4-BE49-F238E27FC236}">
                <a16:creationId xmlns:a16="http://schemas.microsoft.com/office/drawing/2014/main" id="{6D1A0730-8D85-4311-9652-FB015B88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357688"/>
            <a:ext cx="3286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Office\Templates\Presentation Designs\Стратегия.pot</Template>
  <TotalTime>1420</TotalTime>
  <Words>176</Words>
  <Application>Microsoft Office PowerPoint</Application>
  <PresentationFormat>Экран (4:3)</PresentationFormat>
  <Paragraphs>31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Wingdings</vt:lpstr>
      <vt:lpstr>Calibri</vt:lpstr>
      <vt:lpstr>Стратегия</vt:lpstr>
      <vt:lpstr>Гордость государства</vt:lpstr>
      <vt:lpstr>Высокий долг</vt:lpstr>
      <vt:lpstr>  Учитель… Краевед… Общественный деятель</vt:lpstr>
      <vt:lpstr>Медаль за труд…</vt:lpstr>
      <vt:lpstr> Начало начал…</vt:lpstr>
      <vt:lpstr>Трудовой путь</vt:lpstr>
      <vt:lpstr>            Алексеевка. Древнее поселение</vt:lpstr>
      <vt:lpstr>Презентация PowerPoint</vt:lpstr>
      <vt:lpstr> Музей Боевой славы </vt:lpstr>
      <vt:lpstr>Подвиг матери </vt:lpstr>
      <vt:lpstr>     Афганские страницы</vt:lpstr>
      <vt:lpstr>     Остановиться… Оглянуться… Подумать…</vt:lpstr>
    </vt:vector>
  </TitlesOfParts>
  <Company>1099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Патриотическое воспитание является одной из важнейших составляющих воспитательного процесса</dc:title>
  <dc:creator>Main</dc:creator>
  <cp:lastModifiedBy>Макс Макс</cp:lastModifiedBy>
  <cp:revision>175</cp:revision>
  <cp:lastPrinted>1601-01-01T00:00:00Z</cp:lastPrinted>
  <dcterms:created xsi:type="dcterms:W3CDTF">2006-04-06T09:59:35Z</dcterms:created>
  <dcterms:modified xsi:type="dcterms:W3CDTF">2022-03-08T06:44:35Z</dcterms:modified>
</cp:coreProperties>
</file>